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4" r:id="rId3"/>
  </p:sldMasterIdLst>
  <p:notesMasterIdLst>
    <p:notesMasterId r:id="rId14"/>
  </p:notesMasterIdLst>
  <p:sldIdLst>
    <p:sldId id="257" r:id="rId4"/>
    <p:sldId id="264" r:id="rId5"/>
    <p:sldId id="267" r:id="rId6"/>
    <p:sldId id="268" r:id="rId7"/>
    <p:sldId id="269" r:id="rId8"/>
    <p:sldId id="270" r:id="rId9"/>
    <p:sldId id="271" r:id="rId10"/>
    <p:sldId id="272" r:id="rId11"/>
    <p:sldId id="275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4" d="100"/>
          <a:sy n="94" d="100"/>
        </p:scale>
        <p:origin x="3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C8D7-C496-4172-9AF3-8DDEE002EAFF}" type="datetimeFigureOut">
              <a:rPr lang="en-ZA" smtClean="0"/>
              <a:t>2018/01/24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BE56D-0AF5-4FC7-881C-F3DBB772EE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7132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.xml"/><Relationship Id="rId4" Type="http://schemas.openxmlformats.org/officeDocument/2006/relationships/image" Target="../media/image22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67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402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322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167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620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86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69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444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795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64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Company for Wo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7141CEB-8A2D-4716-8EF0-DC88BAAE02DD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" name="Picture 1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918" y="1696951"/>
            <a:ext cx="8342155" cy="2617318"/>
          </a:xfrm>
          <a:prstGeom prst="rect">
            <a:avLst/>
          </a:prstGeom>
        </p:spPr>
      </p:pic>
      <p:pic>
        <p:nvPicPr>
          <p:cNvPr id="8" name="Picture 7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9" name="Picture 8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82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on Co 4 Women The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ssue Oil &amp; carton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81" y="703189"/>
            <a:ext cx="3709035" cy="5071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87157" y="3947583"/>
            <a:ext cx="5823478" cy="11430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7157" y="5154472"/>
            <a:ext cx="5823478" cy="4017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380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3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4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5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6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7141CEB-8A2D-4716-8EF0-DC88BAAE02DD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4" name="Picture 3" descr="Both logos with tags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528" y="960459"/>
            <a:ext cx="7261860" cy="2278380"/>
          </a:xfrm>
          <a:prstGeom prst="rect">
            <a:avLst/>
          </a:prstGeom>
        </p:spPr>
      </p:pic>
      <p:pic>
        <p:nvPicPr>
          <p:cNvPr id="9" name="Picture 8" descr="right logo ok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0" name="Picture 9" descr="Avon training logo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82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issue Oil &amp; carton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913" y="589219"/>
            <a:ext cx="3709035" cy="5071303"/>
          </a:xfrm>
          <a:prstGeom prst="rect">
            <a:avLst/>
          </a:prstGeom>
        </p:spPr>
      </p:pic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308241" y="5322097"/>
            <a:ext cx="11518635" cy="814917"/>
            <a:chOff x="8287423" y="7674382"/>
            <a:chExt cx="5740518" cy="406589"/>
          </a:xfrm>
        </p:grpSpPr>
        <p:sp>
          <p:nvSpPr>
            <p:cNvPr id="6" name="Rounded Rectangle 5"/>
            <p:cNvSpPr/>
            <p:nvPr userDrawn="1"/>
          </p:nvSpPr>
          <p:spPr bwMode="ltGray">
            <a:xfrm>
              <a:off x="8287423" y="7674382"/>
              <a:ext cx="3655155" cy="406589"/>
            </a:xfrm>
            <a:prstGeom prst="roundRect">
              <a:avLst>
                <a:gd name="adj" fmla="val 9334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499183" y="7674382"/>
              <a:ext cx="528758" cy="406589"/>
            </a:xfrm>
            <a:prstGeom prst="roundRect">
              <a:avLst>
                <a:gd name="adj" fmla="val 11305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</p:grp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30274" y="3298718"/>
            <a:ext cx="5927595" cy="1143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ts val="4167"/>
              </a:lnSpc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130328" y="4404243"/>
            <a:ext cx="5927218" cy="4017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333"/>
              </a:lnSpc>
              <a:spcBef>
                <a:spcPts val="500"/>
              </a:spcBef>
              <a:buNone/>
              <a:defRPr sz="2583" baseline="0">
                <a:solidFill>
                  <a:schemeClr val="tx1"/>
                </a:solidFill>
              </a:defRPr>
            </a:lvl1pPr>
            <a:lvl2pPr marL="380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3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4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5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6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1593629-B4F2-4910-9293-8F5B493E9912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3733CB5-F418-41A4-9C27-72863EF761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" name="Picture 1" descr="Both logos with tags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724" y="5322107"/>
            <a:ext cx="2712351" cy="850989"/>
          </a:xfrm>
          <a:prstGeom prst="rect">
            <a:avLst/>
          </a:prstGeom>
        </p:spPr>
      </p:pic>
      <p:pic>
        <p:nvPicPr>
          <p:cNvPr id="14" name="Picture 13" descr="right logo ok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5" name="Picture 14" descr="Avon training logo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99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Team One Av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7141CEB-8A2D-4716-8EF0-DC88BAAE02DD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705" y="2310199"/>
            <a:ext cx="9581040" cy="194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0" name="Picture 9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794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Typ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6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</p:grpSp>
      <p:pic>
        <p:nvPicPr>
          <p:cNvPr id="6" name="Picture 5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2" y="6391539"/>
            <a:ext cx="1144693" cy="359143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776569" y="4351073"/>
            <a:ext cx="640027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8616" y="3231683"/>
            <a:ext cx="6407925" cy="1143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ts val="4167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8668" y="4433328"/>
            <a:ext cx="6407872" cy="401778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 algn="l">
              <a:spcBef>
                <a:spcPts val="500"/>
              </a:spcBef>
              <a:buNone/>
              <a:defRPr sz="3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80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3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4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5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6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</a:t>
            </a:r>
            <a:br>
              <a:rPr lang="en-US" dirty="0" smtClean="0"/>
            </a:br>
            <a:r>
              <a:rPr lang="en-US" dirty="0" smtClean="0"/>
              <a:t>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2" name="Picture 11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3" name="Picture 12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38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6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 userDrawn="1"/>
        </p:nvCxnSpPr>
        <p:spPr>
          <a:xfrm>
            <a:off x="5438512" y="3549386"/>
            <a:ext cx="574542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38511" y="2406970"/>
            <a:ext cx="5745458" cy="1143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ts val="3500"/>
              </a:lnSpc>
              <a:defRPr sz="3333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5438511" y="3548118"/>
            <a:ext cx="5745458" cy="254788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417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0" indent="0">
              <a:buFontTx/>
              <a:buNone/>
              <a:defRPr sz="2417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0" indent="0">
              <a:buFontTx/>
              <a:buNone/>
              <a:defRPr sz="2417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0" indent="0">
              <a:buFontTx/>
              <a:buNone/>
              <a:defRPr sz="2417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0" indent="0">
              <a:buFontTx/>
              <a:buNone/>
              <a:defRPr sz="2417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583"/>
            </a:lvl6pPr>
            <a:lvl7pPr>
              <a:defRPr sz="1583"/>
            </a:lvl7pPr>
            <a:lvl8pPr>
              <a:defRPr sz="1583"/>
            </a:lvl8pPr>
            <a:lvl9pPr>
              <a:defRPr sz="1583"/>
            </a:lvl9pPr>
          </a:lstStyle>
          <a:p>
            <a:pPr lvl="0"/>
            <a:r>
              <a:rPr lang="en-US" dirty="0" smtClean="0"/>
              <a:t>Click to edit Master text styles</a:t>
            </a:r>
            <a:br>
              <a:rPr lang="en-US" dirty="0" smtClean="0"/>
            </a:br>
            <a:r>
              <a:rPr lang="en-US" dirty="0" smtClean="0"/>
              <a:t>Second level</a:t>
            </a:r>
            <a:br>
              <a:rPr lang="en-US" dirty="0" smtClean="0"/>
            </a:br>
            <a:r>
              <a:rPr lang="en-US" dirty="0" smtClean="0"/>
              <a:t>Third level</a:t>
            </a:r>
            <a:br>
              <a:rPr lang="en-US" dirty="0" smtClean="0"/>
            </a:br>
            <a:r>
              <a:rPr lang="en-US" dirty="0" smtClean="0"/>
              <a:t>Fourth level</a:t>
            </a:r>
            <a:br>
              <a:rPr lang="en-US" dirty="0" smtClean="0"/>
            </a:b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448E5A6-2F87-4E2F-B267-5B7B2A4D61F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8120200-C9A1-4338-87BF-A7BE2D6B4B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4" name="Picture 13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2" y="6391539"/>
            <a:ext cx="1144693" cy="359143"/>
          </a:xfrm>
          <a:prstGeom prst="rect">
            <a:avLst/>
          </a:prstGeom>
        </p:spPr>
      </p:pic>
      <p:pic>
        <p:nvPicPr>
          <p:cNvPr id="13" name="Picture 12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5" name="Picture 14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84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6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32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30" y="141944"/>
            <a:ext cx="11444944" cy="8665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4" y="1105525"/>
            <a:ext cx="11445875" cy="5130704"/>
          </a:xfrm>
          <a:prstGeom prst="rect">
            <a:avLst/>
          </a:prstGeom>
        </p:spPr>
        <p:txBody>
          <a:bodyPr>
            <a:noAutofit/>
          </a:bodyPr>
          <a:lstStyle>
            <a:lvl1pPr marL="193026" marR="0" indent="-193026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417" b="0"/>
            </a:lvl1pPr>
            <a:lvl2pPr marL="474628" marR="0" indent="-186422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417" b="0"/>
            </a:lvl2pPr>
            <a:lvl3pPr marL="761520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417" b="0"/>
            </a:lvl3pPr>
            <a:lvl4pPr marL="1048414" marR="0" indent="-194348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8414" marR="0" indent="-194348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 algn="ctr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94DF9C-1FA1-4C30-AEFA-BC437D5F0A7D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2" y="6391539"/>
            <a:ext cx="1144693" cy="359143"/>
          </a:xfrm>
          <a:prstGeom prst="rect">
            <a:avLst/>
          </a:prstGeom>
        </p:spPr>
      </p:pic>
      <p:pic>
        <p:nvPicPr>
          <p:cNvPr id="12" name="Picture 11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4" name="Picture 13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45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 HEADER also fo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260616" y="6394970"/>
            <a:ext cx="11781896" cy="338666"/>
            <a:chOff x="312911" y="7674382"/>
            <a:chExt cx="14137606" cy="406589"/>
          </a:xfrm>
        </p:grpSpPr>
        <p:sp>
          <p:nvSpPr>
            <p:cNvPr id="6" name="Rounded Rectangle 5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  <p:sp>
          <p:nvSpPr>
            <p:cNvPr id="8" name="Rounded Rectangle 7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 bwMode="auto">
          <a:xfrm>
            <a:off x="411432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30" y="141944"/>
            <a:ext cx="11444944" cy="8665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3063" y="1113962"/>
            <a:ext cx="11453812" cy="45376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417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288216" indent="0">
              <a:buFontTx/>
              <a:buNone/>
              <a:defRPr sz="2417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576430" indent="0">
              <a:buFontTx/>
              <a:buNone/>
              <a:defRPr sz="2417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854063" indent="0">
              <a:buFontTx/>
              <a:buNone/>
              <a:defRPr sz="2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854063" indent="0">
              <a:buFontTx/>
              <a:buNone/>
              <a:defRPr sz="2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 algn="ctr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59C10A8-F419-4ACD-A326-96178E1DB7FD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FEF0405-E2AD-4756-A1F2-D797050242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73064" y="1636296"/>
            <a:ext cx="11445875" cy="4599934"/>
          </a:xfrm>
          <a:prstGeom prst="rect">
            <a:avLst/>
          </a:prstGeom>
        </p:spPr>
        <p:txBody>
          <a:bodyPr>
            <a:noAutofit/>
          </a:bodyPr>
          <a:lstStyle>
            <a:lvl1pPr marL="193026" marR="0" indent="-193026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417" b="0"/>
            </a:lvl1pPr>
            <a:lvl2pPr marL="474628" marR="0" indent="-187734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417" b="0"/>
            </a:lvl2pPr>
            <a:lvl3pPr marL="711280" marR="0" indent="-134855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417" b="0"/>
            </a:lvl3pPr>
            <a:lvl4pPr marL="1048414" marR="0" indent="-194348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8414" marR="0" indent="-194348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pic>
        <p:nvPicPr>
          <p:cNvPr id="16" name="Picture 15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2" y="6391539"/>
            <a:ext cx="1144693" cy="359143"/>
          </a:xfrm>
          <a:prstGeom prst="rect">
            <a:avLst/>
          </a:prstGeom>
        </p:spPr>
      </p:pic>
      <p:pic>
        <p:nvPicPr>
          <p:cNvPr id="15" name="Picture 14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7" name="Picture 16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823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Bug Bar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6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32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30" y="141944"/>
            <a:ext cx="11444944" cy="8665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 algn="ctr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94DF9C-1FA1-4C30-AEFA-BC437D5F0A7D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2" y="6391539"/>
            <a:ext cx="1144693" cy="359143"/>
          </a:xfrm>
          <a:prstGeom prst="rect">
            <a:avLst/>
          </a:prstGeom>
        </p:spPr>
      </p:pic>
      <p:pic>
        <p:nvPicPr>
          <p:cNvPr id="12" name="Picture 11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4" name="Picture 13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56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NO Bug Bar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 bwMode="auto">
          <a:xfrm>
            <a:off x="411432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30" y="141944"/>
            <a:ext cx="11444944" cy="8665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right logo o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5" name="Picture 4" descr="Avon training logo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4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ayout NO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260616" y="6394970"/>
            <a:ext cx="11781896" cy="338666"/>
            <a:chOff x="312911" y="7674382"/>
            <a:chExt cx="14137606" cy="406589"/>
          </a:xfrm>
        </p:grpSpPr>
        <p:sp>
          <p:nvSpPr>
            <p:cNvPr id="6" name="Rounded Rectangle 5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  <p:sp>
          <p:nvSpPr>
            <p:cNvPr id="8" name="Rounded Rectangle 7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Straight Connector 8"/>
          <p:cNvCxnSpPr/>
          <p:nvPr userDrawn="1"/>
        </p:nvCxnSpPr>
        <p:spPr bwMode="auto">
          <a:xfrm>
            <a:off x="411432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4" y="141553"/>
            <a:ext cx="11445875" cy="86651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3533" y="1149616"/>
            <a:ext cx="5632513" cy="5086614"/>
          </a:xfrm>
          <a:prstGeom prst="rect">
            <a:avLst/>
          </a:prstGeom>
        </p:spPr>
        <p:txBody>
          <a:bodyPr>
            <a:noAutofit/>
          </a:bodyPr>
          <a:lstStyle>
            <a:lvl1pPr marL="195671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1pPr>
            <a:lvl2pPr marL="473305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61520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1049736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4pPr>
            <a:lvl5pPr marL="1049736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5pPr>
            <a:lvl6pPr>
              <a:defRPr sz="1583"/>
            </a:lvl6pPr>
            <a:lvl7pPr>
              <a:defRPr sz="1583"/>
            </a:lvl7pPr>
            <a:lvl8pPr>
              <a:defRPr sz="1583"/>
            </a:lvl8pPr>
            <a:lvl9pPr>
              <a:defRPr sz="1583"/>
            </a:lvl9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9502" y="1149616"/>
            <a:ext cx="5667375" cy="5086614"/>
          </a:xfrm>
          <a:prstGeom prst="rect">
            <a:avLst/>
          </a:prstGeom>
        </p:spPr>
        <p:txBody>
          <a:bodyPr>
            <a:noAutofit/>
          </a:bodyPr>
          <a:lstStyle>
            <a:lvl1pPr marL="195671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1pPr>
            <a:lvl2pPr marL="473305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61520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1049736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4pPr>
            <a:lvl5pPr marL="1049736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5pPr>
            <a:lvl6pPr>
              <a:defRPr sz="1583"/>
            </a:lvl6pPr>
            <a:lvl7pPr>
              <a:defRPr sz="1583"/>
            </a:lvl7pPr>
            <a:lvl8pPr>
              <a:defRPr sz="1583"/>
            </a:lvl8pPr>
            <a:lvl9pPr>
              <a:defRPr sz="1583"/>
            </a:lvl9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 algn="ctr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64109D4-4B0C-4B41-9DB3-C2F3AFC2625A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E3F52E4-368C-4696-BCE0-9627D4661C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4" name="Picture 13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2" y="6391539"/>
            <a:ext cx="1144693" cy="359143"/>
          </a:xfrm>
          <a:prstGeom prst="rect">
            <a:avLst/>
          </a:prstGeom>
        </p:spPr>
      </p:pic>
      <p:pic>
        <p:nvPicPr>
          <p:cNvPr id="13" name="Picture 12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5" name="Picture 14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0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260616" y="6394970"/>
            <a:ext cx="11781896" cy="338666"/>
            <a:chOff x="312911" y="7674382"/>
            <a:chExt cx="14137606" cy="406589"/>
          </a:xfrm>
        </p:grpSpPr>
        <p:sp>
          <p:nvSpPr>
            <p:cNvPr id="6" name="Rounded Rectangle 5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  <p:sp>
          <p:nvSpPr>
            <p:cNvPr id="8" name="Rounded Rectangle 7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 bwMode="auto">
          <a:xfrm>
            <a:off x="411432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4" y="141553"/>
            <a:ext cx="11445875" cy="86651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3077" y="1536493"/>
            <a:ext cx="5803636" cy="4705028"/>
          </a:xfrm>
          <a:prstGeom prst="rect">
            <a:avLst/>
          </a:prstGeom>
        </p:spPr>
        <p:txBody>
          <a:bodyPr>
            <a:noAutofit/>
          </a:bodyPr>
          <a:lstStyle>
            <a:lvl1pPr marL="195671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1pPr>
            <a:lvl2pPr marL="473305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61520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1049736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4pPr>
            <a:lvl5pPr marL="1049736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5pPr>
            <a:lvl6pPr>
              <a:defRPr sz="1583"/>
            </a:lvl6pPr>
            <a:lvl7pPr>
              <a:defRPr sz="1583"/>
            </a:lvl7pPr>
            <a:lvl8pPr>
              <a:defRPr sz="1583"/>
            </a:lvl8pPr>
            <a:lvl9pPr>
              <a:defRPr sz="1583"/>
            </a:lvl9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73077" y="1113962"/>
            <a:ext cx="5803636" cy="45376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417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288216" indent="0">
              <a:buFontTx/>
              <a:buNone/>
              <a:defRPr sz="2417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576430" indent="0">
              <a:buFontTx/>
              <a:buNone/>
              <a:defRPr sz="2417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854063" indent="0">
              <a:buFontTx/>
              <a:buNone/>
              <a:defRPr sz="2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854063" indent="0">
              <a:buFontTx/>
              <a:buNone/>
              <a:defRPr sz="2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4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 algn="ctr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D8F18CE-FAE1-4D67-8AE0-7AB3DFE937D3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DB77A0B-B89A-4397-870E-0EB6BB828E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5" name="Picture 14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2" y="6391539"/>
            <a:ext cx="1144693" cy="359143"/>
          </a:xfrm>
          <a:prstGeom prst="rect">
            <a:avLst/>
          </a:prstGeom>
        </p:spPr>
      </p:pic>
      <p:pic>
        <p:nvPicPr>
          <p:cNvPr id="14" name="Picture 13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6" name="Picture 15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34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260616" y="6394970"/>
            <a:ext cx="11781896" cy="338666"/>
            <a:chOff x="312911" y="7674382"/>
            <a:chExt cx="14137606" cy="406589"/>
          </a:xfrm>
        </p:grpSpPr>
        <p:sp>
          <p:nvSpPr>
            <p:cNvPr id="8" name="Rounded Rectangle 7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</p:grpSp>
      <p:sp>
        <p:nvSpPr>
          <p:cNvPr id="11" name="Rounded Rectangle 10"/>
          <p:cNvSpPr/>
          <p:nvPr userDrawn="1"/>
        </p:nvSpPr>
        <p:spPr bwMode="invGray">
          <a:xfrm>
            <a:off x="679982" y="1247514"/>
            <a:ext cx="5009885" cy="57282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57" tIns="38076" rIns="76157" bIns="38076" anchor="ctr"/>
          <a:lstStyle/>
          <a:p>
            <a:pPr algn="ctr" defTabSz="543914">
              <a:defRPr/>
            </a:pPr>
            <a:endParaRPr lang="en-US" sz="2167" dirty="0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 bwMode="invGray">
          <a:xfrm>
            <a:off x="6409532" y="1247514"/>
            <a:ext cx="5011208" cy="57282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57" tIns="38076" rIns="76157" bIns="38076" anchor="ctr"/>
          <a:lstStyle/>
          <a:p>
            <a:pPr algn="ctr" defTabSz="543914">
              <a:defRPr/>
            </a:pPr>
            <a:endParaRPr lang="en-US" sz="2167" dirty="0">
              <a:solidFill>
                <a:prstClr val="white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411432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4" y="141553"/>
            <a:ext cx="11445875" cy="86651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invGray">
          <a:xfrm>
            <a:off x="679826" y="1247588"/>
            <a:ext cx="5010660" cy="572202"/>
          </a:xfrm>
          <a:prstGeom prst="rect">
            <a:avLst/>
          </a:prstGeom>
        </p:spPr>
        <p:txBody>
          <a:bodyPr lIns="182769" rIns="182769" anchor="ctr">
            <a:noAutofit/>
          </a:bodyPr>
          <a:lstStyle>
            <a:lvl1pPr marL="0" indent="0">
              <a:buNone/>
              <a:defRPr lang="en-US" sz="2417" i="1" kern="1200" baseline="0" dirty="0" smtClean="0">
                <a:solidFill>
                  <a:schemeClr val="bg1"/>
                </a:solidFill>
                <a:latin typeface="Times New Roman"/>
                <a:ea typeface="+mj-ea"/>
                <a:cs typeface="Times New Roman"/>
              </a:defRPr>
            </a:lvl1pPr>
            <a:lvl2pPr marL="380760" indent="0">
              <a:buNone/>
              <a:defRPr sz="1667" b="1"/>
            </a:lvl2pPr>
            <a:lvl3pPr marL="761520" indent="0">
              <a:buNone/>
              <a:defRPr sz="1583" b="1"/>
            </a:lvl3pPr>
            <a:lvl4pPr marL="1142279" indent="0">
              <a:buNone/>
              <a:defRPr sz="1333" b="1"/>
            </a:lvl4pPr>
            <a:lvl5pPr marL="1523040" indent="0">
              <a:buNone/>
              <a:defRPr sz="1333" b="1"/>
            </a:lvl5pPr>
            <a:lvl6pPr marL="1903801" indent="0">
              <a:buNone/>
              <a:defRPr sz="1333" b="1"/>
            </a:lvl6pPr>
            <a:lvl7pPr marL="2284559" indent="0">
              <a:buNone/>
              <a:defRPr sz="1333" b="1"/>
            </a:lvl7pPr>
            <a:lvl8pPr marL="2665319" indent="0">
              <a:buNone/>
              <a:defRPr sz="1333" b="1"/>
            </a:lvl8pPr>
            <a:lvl9pPr marL="3046081" indent="0">
              <a:buNone/>
              <a:defRPr sz="13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9826" y="1897542"/>
            <a:ext cx="5010664" cy="4338699"/>
          </a:xfrm>
          <a:prstGeom prst="rect">
            <a:avLst/>
          </a:prstGeom>
        </p:spPr>
        <p:txBody>
          <a:bodyPr>
            <a:noAutofit/>
          </a:bodyPr>
          <a:lstStyle>
            <a:lvl1pPr marL="195671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417"/>
            </a:lvl1pPr>
            <a:lvl2pPr marL="473305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61520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1049736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4pPr>
            <a:lvl5pPr marL="1049736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invGray">
          <a:xfrm>
            <a:off x="6409766" y="1247591"/>
            <a:ext cx="5010660" cy="567844"/>
          </a:xfrm>
          <a:prstGeom prst="rect">
            <a:avLst/>
          </a:prstGeom>
        </p:spPr>
        <p:txBody>
          <a:bodyPr lIns="182769" rIns="182769" anchor="ctr">
            <a:normAutofit/>
          </a:bodyPr>
          <a:lstStyle>
            <a:lvl1pPr marL="0" indent="0">
              <a:buNone/>
              <a:defRPr lang="en-US" sz="2417" b="0" i="1" kern="1200" baseline="0" dirty="0" smtClean="0">
                <a:solidFill>
                  <a:schemeClr val="bg1"/>
                </a:solidFill>
                <a:latin typeface="Times New Roman"/>
                <a:ea typeface="+mj-ea"/>
                <a:cs typeface="Times New Roman"/>
              </a:defRPr>
            </a:lvl1pPr>
            <a:lvl2pPr marL="380760" indent="0">
              <a:buNone/>
              <a:defRPr sz="1667" b="1"/>
            </a:lvl2pPr>
            <a:lvl3pPr marL="761520" indent="0">
              <a:buNone/>
              <a:defRPr sz="1583" b="1"/>
            </a:lvl3pPr>
            <a:lvl4pPr marL="1142279" indent="0">
              <a:buNone/>
              <a:defRPr sz="1333" b="1"/>
            </a:lvl4pPr>
            <a:lvl5pPr marL="1523040" indent="0">
              <a:buNone/>
              <a:defRPr sz="1333" b="1"/>
            </a:lvl5pPr>
            <a:lvl6pPr marL="1903801" indent="0">
              <a:buNone/>
              <a:defRPr sz="1333" b="1"/>
            </a:lvl6pPr>
            <a:lvl7pPr marL="2284559" indent="0">
              <a:buNone/>
              <a:defRPr sz="1333" b="1"/>
            </a:lvl7pPr>
            <a:lvl8pPr marL="2665319" indent="0">
              <a:buNone/>
              <a:defRPr sz="1333" b="1"/>
            </a:lvl8pPr>
            <a:lvl9pPr marL="3046081" indent="0">
              <a:buNone/>
              <a:defRPr sz="13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09770" y="1897530"/>
            <a:ext cx="4939305" cy="4338698"/>
          </a:xfrm>
          <a:prstGeom prst="rect">
            <a:avLst/>
          </a:prstGeom>
        </p:spPr>
        <p:txBody>
          <a:bodyPr>
            <a:noAutofit/>
          </a:bodyPr>
          <a:lstStyle>
            <a:lvl1pPr marL="195671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417"/>
            </a:lvl1pPr>
            <a:lvl2pPr marL="473305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61520" marR="0" indent="-185097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1049736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4pPr>
            <a:lvl5pPr marL="1049736" marR="0" indent="-195671" algn="l" defTabSz="543376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 algn="ctr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62EB853-5CE6-4C0E-BA9D-3F6AB3A6F322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113CD38-A0EE-4D06-A741-E5C6DCAE65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8" name="Picture 17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2" y="6391539"/>
            <a:ext cx="1144693" cy="359143"/>
          </a:xfrm>
          <a:prstGeom prst="rect">
            <a:avLst/>
          </a:prstGeom>
        </p:spPr>
      </p:pic>
      <p:pic>
        <p:nvPicPr>
          <p:cNvPr id="17" name="Picture 16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9" name="Picture 18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07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Bug Bar o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 userDrawn="1"/>
        </p:nvGrpSpPr>
        <p:grpSpPr bwMode="auto">
          <a:xfrm>
            <a:off x="260616" y="6394970"/>
            <a:ext cx="11781896" cy="338666"/>
            <a:chOff x="312911" y="7674382"/>
            <a:chExt cx="14137606" cy="406589"/>
          </a:xfrm>
        </p:grpSpPr>
        <p:sp>
          <p:nvSpPr>
            <p:cNvPr id="3" name="Rounded Rectangle 2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  <p:sp>
          <p:nvSpPr>
            <p:cNvPr id="5" name="Rounded Rectangle 4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37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>
                <a:solidFill>
                  <a:prstClr val="white"/>
                </a:solidFill>
              </a:endParaRPr>
            </a:p>
          </p:txBody>
        </p:sp>
      </p:grp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 algn="ctr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292C50C-E88B-4366-81FC-D9B3DB34DF37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 algn="l" defTabSz="543914" fontAlgn="auto">
              <a:spcBef>
                <a:spcPts val="0"/>
              </a:spcBef>
              <a:spcAft>
                <a:spcPts val="0"/>
              </a:spcAft>
              <a:defRPr sz="8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AEC79A-D463-4485-B55B-305065E308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" name="Picture 9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2" y="6391539"/>
            <a:ext cx="1144693" cy="359143"/>
          </a:xfrm>
          <a:prstGeom prst="rect">
            <a:avLst/>
          </a:prstGeom>
        </p:spPr>
      </p:pic>
      <p:pic>
        <p:nvPicPr>
          <p:cNvPr id="9" name="Picture 8" descr="right logo o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11" name="Picture 10" descr="Avon training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29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5106458" y="6506117"/>
            <a:ext cx="862542" cy="2037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B02A5-1651-4BAC-B5CD-27E4D9AA8C4C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743480" y="6506117"/>
            <a:ext cx="4303448" cy="2037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 descr="right logo o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6" name="Picture 5" descr="Avon training logo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01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162" y="237070"/>
            <a:ext cx="11420428" cy="1157818"/>
          </a:xfrm>
          <a:prstGeom prst="rect">
            <a:avLst/>
          </a:prstGeom>
        </p:spPr>
        <p:txBody>
          <a:bodyPr/>
          <a:lstStyle>
            <a:lvl1pPr>
              <a:defRPr sz="4167" i="0" kern="1200" baseline="0" dirty="0">
                <a:solidFill>
                  <a:schemeClr val="bg2"/>
                </a:solidFill>
                <a:latin typeface="Century Gothic" pitchFamily="34" charset="0"/>
                <a:ea typeface="MS PGothic" pitchFamily="34" charset="-128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57" y="1526117"/>
            <a:ext cx="11420427" cy="46820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entury Gothic" pitchFamily="34" charset="0"/>
              </a:defRPr>
            </a:lvl1pPr>
            <a:lvl2pPr>
              <a:defRPr>
                <a:solidFill>
                  <a:srgbClr val="000000"/>
                </a:solidFill>
                <a:latin typeface="Century Gothic" pitchFamily="34" charset="0"/>
              </a:defRPr>
            </a:lvl2pPr>
            <a:lvl3pPr>
              <a:defRPr>
                <a:solidFill>
                  <a:srgbClr val="000000"/>
                </a:solidFill>
                <a:latin typeface="Century Gothic" pitchFamily="34" charset="0"/>
              </a:defRPr>
            </a:lvl3pPr>
            <a:lvl4pPr>
              <a:defRPr>
                <a:solidFill>
                  <a:srgbClr val="000000"/>
                </a:solidFill>
                <a:latin typeface="Century Gothic" pitchFamily="34" charset="0"/>
              </a:defRPr>
            </a:lvl4pPr>
            <a:lvl5pPr>
              <a:defRPr>
                <a:solidFill>
                  <a:srgbClr val="000000"/>
                </a:solidFill>
                <a:latin typeface="Century Gothic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DBA2A-FFC0-42C1-8559-AB1D6223F6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 descr="right logo o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6" name="Picture 5" descr="Avon training logo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24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162" y="237069"/>
            <a:ext cx="11420428" cy="1157818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tabLst/>
              <a:defRPr sz="4167" i="0" kern="1200" baseline="0" dirty="0">
                <a:solidFill>
                  <a:schemeClr val="bg2"/>
                </a:solidFill>
                <a:latin typeface="Century Gothic" pitchFamily="34" charset="0"/>
                <a:ea typeface="MS PGothic" pitchFamily="34" charset="-128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0C9FF-052B-4DF5-B706-F86CA1DCA3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right logo o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411" y="5964088"/>
            <a:ext cx="2342868" cy="893912"/>
          </a:xfrm>
          <a:prstGeom prst="rect">
            <a:avLst/>
          </a:prstGeom>
        </p:spPr>
      </p:pic>
      <p:pic>
        <p:nvPicPr>
          <p:cNvPr id="5" name="Picture 4" descr="Avon training logo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151533" y="5964088"/>
            <a:ext cx="2350625" cy="8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24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155" y="237068"/>
            <a:ext cx="11420428" cy="115781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167" i="0" kern="1200" baseline="0" dirty="0">
                <a:solidFill>
                  <a:schemeClr val="bg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1169" y="1537762"/>
            <a:ext cx="5288444" cy="467042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17">
                <a:solidFill>
                  <a:srgbClr val="000000"/>
                </a:solidFill>
              </a:defRPr>
            </a:lvl1pPr>
            <a:lvl2pPr>
              <a:defRPr sz="1667">
                <a:solidFill>
                  <a:srgbClr val="000000"/>
                </a:solidFill>
              </a:defRPr>
            </a:lvl2pPr>
            <a:lvl3pPr>
              <a:defRPr sz="1667">
                <a:solidFill>
                  <a:srgbClr val="000000"/>
                </a:solidFill>
              </a:defRPr>
            </a:lvl3pPr>
            <a:lvl4pPr>
              <a:defRPr sz="1667">
                <a:solidFill>
                  <a:srgbClr val="000000"/>
                </a:solidFill>
              </a:defRPr>
            </a:lvl4pPr>
            <a:lvl5pPr>
              <a:defRPr sz="1667">
                <a:solidFill>
                  <a:srgbClr val="000000"/>
                </a:solidFill>
              </a:defRPr>
            </a:lvl5pPr>
            <a:lvl6pPr>
              <a:defRPr sz="2417"/>
            </a:lvl6pPr>
            <a:lvl7pPr>
              <a:defRPr sz="2417"/>
            </a:lvl7pPr>
            <a:lvl8pPr>
              <a:defRPr sz="2417"/>
            </a:lvl8pPr>
            <a:lvl9pPr>
              <a:defRPr sz="241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3" y="1537229"/>
            <a:ext cx="5725584" cy="467095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2B1E101-7D93-4079-898F-6AFE43B5F3F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665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069933" y="228866"/>
            <a:ext cx="2743729" cy="20386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850" tIns="60927" rIns="121850" bIns="60927" anchor="ctr"/>
          <a:lstStyle/>
          <a:p>
            <a:pPr algn="ctr" defTabSz="1218435">
              <a:defRPr/>
            </a:pPr>
            <a:endParaRPr sz="2417" kern="0">
              <a:solidFill>
                <a:srgbClr val="141313"/>
              </a:solidFill>
              <a:latin typeface="Times New Roman"/>
              <a:cs typeface="Arial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invGray">
          <a:xfrm>
            <a:off x="9069933" y="2377282"/>
            <a:ext cx="2743729" cy="2039938"/>
          </a:xfrm>
          <a:prstGeom prst="rect">
            <a:avLst/>
          </a:prstGeom>
          <a:solidFill>
            <a:srgbClr val="CC006A"/>
          </a:solidFill>
          <a:ln w="25400" algn="ctr">
            <a:noFill/>
            <a:miter lim="800000"/>
            <a:headEnd/>
            <a:tailEnd/>
          </a:ln>
        </p:spPr>
        <p:txBody>
          <a:bodyPr lIns="121850" tIns="60927" rIns="121850" bIns="60927" anchor="ctr"/>
          <a:lstStyle/>
          <a:p>
            <a:pPr algn="ctr" defTabSz="1217640" fontAlgn="base">
              <a:spcBef>
                <a:spcPct val="0"/>
              </a:spcBef>
              <a:spcAft>
                <a:spcPct val="0"/>
              </a:spcAft>
            </a:pPr>
            <a:endParaRPr lang="en-US" sz="2417" dirty="0">
              <a:solidFill>
                <a:srgbClr val="141313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424083"/>
            <a:ext cx="8227360" cy="8337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833" b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7700" y="228600"/>
            <a:ext cx="8227360" cy="418795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4167">
                <a:solidFill>
                  <a:srgbClr val="000000"/>
                </a:solidFill>
              </a:defRPr>
            </a:lvl1pPr>
            <a:lvl2pPr marL="609216" indent="0">
              <a:buNone/>
              <a:defRPr sz="3833"/>
            </a:lvl2pPr>
            <a:lvl3pPr marL="1218435" indent="0">
              <a:buNone/>
              <a:defRPr sz="3250"/>
            </a:lvl3pPr>
            <a:lvl4pPr marL="1827645" indent="0">
              <a:buNone/>
              <a:defRPr sz="2583"/>
            </a:lvl4pPr>
            <a:lvl5pPr marL="2436863" indent="0">
              <a:buNone/>
              <a:defRPr sz="2583"/>
            </a:lvl5pPr>
            <a:lvl6pPr marL="3046081" indent="0">
              <a:buNone/>
              <a:defRPr sz="2583"/>
            </a:lvl6pPr>
            <a:lvl7pPr marL="3655292" indent="0">
              <a:buNone/>
              <a:defRPr sz="2583"/>
            </a:lvl7pPr>
            <a:lvl8pPr marL="4264514" indent="0">
              <a:buNone/>
              <a:defRPr sz="2583"/>
            </a:lvl8pPr>
            <a:lvl9pPr marL="4873728" indent="0">
              <a:buNone/>
              <a:defRPr sz="2583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702" y="5257803"/>
            <a:ext cx="8227360" cy="8858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2417" b="0" i="0">
                <a:solidFill>
                  <a:srgbClr val="000000"/>
                </a:solidFill>
                <a:latin typeface="Arial"/>
                <a:cs typeface="Arial"/>
              </a:defRPr>
            </a:lvl1pPr>
            <a:lvl2pPr marL="609216" indent="0">
              <a:buNone/>
              <a:defRPr sz="1583"/>
            </a:lvl2pPr>
            <a:lvl3pPr marL="1218435" indent="0">
              <a:buNone/>
              <a:defRPr sz="1333"/>
            </a:lvl3pPr>
            <a:lvl4pPr marL="1827645" indent="0">
              <a:buNone/>
              <a:defRPr sz="1167"/>
            </a:lvl4pPr>
            <a:lvl5pPr marL="2436863" indent="0">
              <a:buNone/>
              <a:defRPr sz="1167"/>
            </a:lvl5pPr>
            <a:lvl6pPr marL="3046081" indent="0">
              <a:buNone/>
              <a:defRPr sz="1167"/>
            </a:lvl6pPr>
            <a:lvl7pPr marL="3655292" indent="0">
              <a:buNone/>
              <a:defRPr sz="1167"/>
            </a:lvl7pPr>
            <a:lvl8pPr marL="4264514" indent="0">
              <a:buNone/>
              <a:defRPr sz="1167"/>
            </a:lvl8pPr>
            <a:lvl9pPr marL="4873728" indent="0">
              <a:buNone/>
              <a:defRPr sz="116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FE7DCEF-9D90-4C4D-BCFF-92DB174B829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6086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283202" y="1524000"/>
            <a:ext cx="61976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67994" indent="0">
              <a:buFontTx/>
              <a:buNone/>
              <a:defRPr sz="2167" baseline="0">
                <a:latin typeface="Century Gothic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283202" y="2362200"/>
            <a:ext cx="61976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67994" indent="0">
              <a:buFontTx/>
              <a:buNone/>
              <a:defRPr sz="2167" baseline="0">
                <a:latin typeface="Century Gothic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83202" y="3200400"/>
            <a:ext cx="61976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67994" indent="0">
              <a:buFontTx/>
              <a:buNone/>
              <a:defRPr sz="2167" baseline="0">
                <a:latin typeface="Century Gothic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5283202" y="4038600"/>
            <a:ext cx="61976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67994" indent="0">
              <a:buFontTx/>
              <a:buNone/>
              <a:defRPr sz="2167" baseline="0">
                <a:latin typeface="Century Gothic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871200" cy="792162"/>
          </a:xfrm>
          <a:prstGeom prst="rect">
            <a:avLst/>
          </a:prstGeom>
        </p:spPr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9"/>
          </p:nvPr>
        </p:nvSpPr>
        <p:spPr>
          <a:xfrm>
            <a:off x="4165879" y="6356618"/>
            <a:ext cx="3860271" cy="365125"/>
          </a:xfrm>
          <a:prstGeom prst="rect">
            <a:avLst/>
          </a:prstGeom>
        </p:spPr>
        <p:txBody>
          <a:bodyPr lIns="130555" tIns="65278" rIns="130555" bIns="65278"/>
          <a:lstStyle>
            <a:lvl1pPr>
              <a:defRPr>
                <a:latin typeface="Century Gothic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0"/>
          </p:nvPr>
        </p:nvSpPr>
        <p:spPr>
          <a:xfrm>
            <a:off x="82022" y="6506117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pPr>
              <a:defRPr/>
            </a:pPr>
            <a:fld id="{A0168ADC-0114-4D8E-AB7F-01F4BF2475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0754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ON The Company for Wo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2002136" y="2101951"/>
            <a:ext cx="7933728" cy="259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11468"/>
            <a:ext cx="1059870" cy="203729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11468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11468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676723"/>
      </p:ext>
    </p:extLst>
  </p:cSld>
  <p:clrMapOvr>
    <a:masterClrMapping/>
  </p:clrMapOvr>
  <p:transition spd="med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Title Slide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 userDrawn="1">
            <p:ph type="ctrTitle" hasCustomPrompt="1"/>
          </p:nvPr>
        </p:nvSpPr>
        <p:spPr bwMode="ltGray">
          <a:xfrm>
            <a:off x="457200" y="3063240"/>
            <a:ext cx="6766560" cy="1828800"/>
          </a:xfrm>
        </p:spPr>
        <p:txBody>
          <a:bodyPr anchor="b">
            <a:noAutofit/>
          </a:bodyPr>
          <a:lstStyle>
            <a:lvl1pPr algn="ctr">
              <a:lnSpc>
                <a:spcPct val="90000"/>
              </a:lnSpc>
              <a:defRPr sz="5400">
                <a:solidFill>
                  <a:schemeClr val="tx1"/>
                </a:solidFill>
                <a:latin typeface="CoalhandLuke_Avon" pitchFamily="50" charset="0"/>
                <a:cs typeface="CoalhandLuke_Avon" pitchFamily="50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1" name="Subtitle 2"/>
          <p:cNvSpPr>
            <a:spLocks noGrp="1"/>
          </p:cNvSpPr>
          <p:nvPr userDrawn="1">
            <p:ph type="subTitle" idx="1"/>
          </p:nvPr>
        </p:nvSpPr>
        <p:spPr bwMode="ltGray">
          <a:xfrm>
            <a:off x="457200" y="4937760"/>
            <a:ext cx="6766560" cy="914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accent4"/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Date Placeholder 3"/>
          <p:cNvSpPr>
            <a:spLocks noGrp="1"/>
          </p:cNvSpPr>
          <p:nvPr userDrawn="1">
            <p:ph type="dt" sz="half" idx="10"/>
          </p:nvPr>
        </p:nvSpPr>
        <p:spPr bwMode="ltGray">
          <a:xfrm>
            <a:off x="5753108" y="6629400"/>
            <a:ext cx="1133638" cy="203729"/>
          </a:xfr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E1593629-B4F2-4910-9293-8F5B493E9912}" type="datetimeFigureOut">
              <a:rPr lang="en-US"/>
              <a:pPr>
                <a:lnSpc>
                  <a:spcPct val="90000"/>
                </a:lnSpc>
              </a:pPr>
              <a:t>1/24/2018</a:t>
            </a:fld>
            <a:endParaRPr/>
          </a:p>
        </p:txBody>
      </p:sp>
      <p:sp>
        <p:nvSpPr>
          <p:cNvPr id="9" name="Footer Placeholder 4"/>
          <p:cNvSpPr>
            <a:spLocks noGrp="1"/>
          </p:cNvSpPr>
          <p:nvPr userDrawn="1">
            <p:ph type="ftr" sz="quarter" idx="11"/>
          </p:nvPr>
        </p:nvSpPr>
        <p:spPr bwMode="ltGray">
          <a:xfrm>
            <a:off x="1356530" y="6629400"/>
            <a:ext cx="4303448" cy="203729"/>
          </a:xfrm>
        </p:spPr>
        <p:txBody>
          <a:bodyPr/>
          <a:lstStyle>
            <a:lvl1pPr>
              <a:defRPr lang="en-US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12" name="Slide Number Placeholder 5"/>
          <p:cNvSpPr>
            <a:spLocks noGrp="1"/>
          </p:cNvSpPr>
          <p:nvPr userDrawn="1">
            <p:ph type="sldNum" sz="quarter" idx="12"/>
          </p:nvPr>
        </p:nvSpPr>
        <p:spPr bwMode="ltGray">
          <a:xfrm>
            <a:off x="670732" y="6629400"/>
            <a:ext cx="592667" cy="203729"/>
          </a:xfr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53733CB5-F418-41A4-9C27-72863EF7614B}" type="slidenum">
              <a:rPr/>
              <a:pPr>
                <a:lnSpc>
                  <a:spcPct val="90000"/>
                </a:lnSpc>
              </a:pPr>
              <a:t>‹#›</a:t>
            </a:fld>
            <a:endParaRPr/>
          </a:p>
        </p:txBody>
      </p:sp>
      <p:pic>
        <p:nvPicPr>
          <p:cNvPr id="4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37"/>
          <a:stretch/>
        </p:blipFill>
        <p:spPr bwMode="ltGray">
          <a:xfrm>
            <a:off x="2086346" y="1280160"/>
            <a:ext cx="3489628" cy="114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ltGray">
          <a:xfrm>
            <a:off x="7684457" y="130778"/>
            <a:ext cx="4365114" cy="65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238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on Co 4 Women The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0153228" y="6629400"/>
            <a:ext cx="1133638" cy="203729"/>
          </a:xfr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07141CEB-8A2D-4716-8EF0-DC88BAAE02DD}" type="datetimeFigureOut">
              <a:rPr lang="en-US"/>
              <a:pPr>
                <a:lnSpc>
                  <a:spcPct val="90000"/>
                </a:lnSpc>
              </a:pPr>
              <a:t>1/24/2018</a:t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56650" y="6629400"/>
            <a:ext cx="4303448" cy="203729"/>
          </a:xfrm>
        </p:spPr>
        <p:txBody>
          <a:bodyPr/>
          <a:lstStyle>
            <a:lvl1pPr>
              <a:defRPr lang="en-US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70852" y="6629400"/>
            <a:ext cx="592667" cy="203729"/>
          </a:xfr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CD7D38E4-0765-4019-BBA0-AE25FBC1D0DC}" type="slidenum">
              <a:rPr/>
              <a:pPr>
                <a:lnSpc>
                  <a:spcPct val="90000"/>
                </a:lnSpc>
              </a:pPr>
              <a:t>‹#›</a:t>
            </a:fld>
            <a:endParaRPr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983480" y="3063240"/>
            <a:ext cx="6766560" cy="1828800"/>
          </a:xfrm>
        </p:spPr>
        <p:txBody>
          <a:bodyPr anchor="b">
            <a:noAutofit/>
          </a:bodyPr>
          <a:lstStyle>
            <a:lvl1pPr algn="ctr">
              <a:lnSpc>
                <a:spcPct val="90000"/>
              </a:lnSpc>
              <a:defRPr sz="5400">
                <a:solidFill>
                  <a:schemeClr val="tx1"/>
                </a:solidFill>
                <a:latin typeface="CoalhandLuke_Avon" pitchFamily="50" charset="0"/>
                <a:cs typeface="CoalhandLuke_Avon" pitchFamily="50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983480" y="4937760"/>
            <a:ext cx="6766560" cy="914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accent4"/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6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37"/>
          <a:stretch/>
        </p:blipFill>
        <p:spPr bwMode="auto">
          <a:xfrm>
            <a:off x="6610881" y="1280160"/>
            <a:ext cx="3489628" cy="114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/>
          <p:nvPr userDrawn="1"/>
        </p:nvGrpSpPr>
        <p:grpSpPr bwMode="white">
          <a:xfrm>
            <a:off x="120866" y="115323"/>
            <a:ext cx="4384128" cy="6594396"/>
            <a:chOff x="9220200" y="160066"/>
            <a:chExt cx="5239353" cy="7880785"/>
          </a:xfrm>
        </p:grpSpPr>
        <p:sp>
          <p:nvSpPr>
            <p:cNvPr id="33" name="Rectangle 32"/>
            <p:cNvSpPr/>
            <p:nvPr/>
          </p:nvSpPr>
          <p:spPr bwMode="white">
            <a:xfrm>
              <a:off x="11898798" y="160066"/>
              <a:ext cx="2560755" cy="2545114"/>
            </a:xfrm>
            <a:prstGeom prst="rect">
              <a:avLst/>
            </a:prstGeom>
            <a:solidFill>
              <a:srgbClr val="6B61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 userDrawn="1"/>
          </p:nvSpPr>
          <p:spPr bwMode="white">
            <a:xfrm>
              <a:off x="9220200" y="2820612"/>
              <a:ext cx="2555391" cy="25553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white">
            <a:xfrm>
              <a:off x="9220200" y="5485460"/>
              <a:ext cx="2555391" cy="255539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 bwMode="white">
            <a:xfrm>
              <a:off x="11898798" y="2820612"/>
              <a:ext cx="2555391" cy="255539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 bwMode="white">
            <a:xfrm>
              <a:off x="9220201" y="2814638"/>
              <a:ext cx="2555390" cy="25613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 userDrawn="1"/>
          </p:nvSpPr>
          <p:spPr bwMode="white">
            <a:xfrm>
              <a:off x="11898798" y="5485460"/>
              <a:ext cx="2555391" cy="25553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Rectangle 35"/>
            <p:cNvSpPr/>
            <p:nvPr userDrawn="1"/>
          </p:nvSpPr>
          <p:spPr bwMode="white">
            <a:xfrm>
              <a:off x="9229708" y="160066"/>
              <a:ext cx="2560755" cy="25451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6484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6262" y="688610"/>
            <a:ext cx="4639458" cy="54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32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white">
          <a:xfrm>
            <a:off x="0" y="0"/>
            <a:ext cx="6095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82880" y="1188720"/>
            <a:ext cx="5760720" cy="1828800"/>
          </a:xfrm>
        </p:spPr>
        <p:txBody>
          <a:bodyPr anchor="b">
            <a:noAutofit/>
          </a:bodyPr>
          <a:lstStyle>
            <a:lvl1pPr algn="ctr">
              <a:lnSpc>
                <a:spcPct val="90000"/>
              </a:lnSpc>
              <a:defRPr sz="5400" b="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82880" y="3200400"/>
            <a:ext cx="5760720" cy="1371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>
          <a:xfrm>
            <a:off x="5098387" y="6629400"/>
            <a:ext cx="997612" cy="235632"/>
          </a:xfrm>
          <a:prstGeom prst="rect">
            <a:avLst/>
          </a:prstGeo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D2BD8268-2F17-4712-A41F-646D880D1BD8}" type="datetimeFigureOut">
              <a:rPr lang="en-US"/>
              <a:pPr>
                <a:lnSpc>
                  <a:spcPct val="90000"/>
                </a:lnSpc>
              </a:pPr>
              <a:t>1/24/2018</a:t>
            </a:fld>
            <a:endParaRPr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54991" y="6629400"/>
            <a:ext cx="4303448" cy="203729"/>
          </a:xfrm>
          <a:prstGeom prst="rect">
            <a:avLst/>
          </a:prstGeom>
        </p:spPr>
        <p:txBody>
          <a:bodyPr/>
          <a:lstStyle>
            <a:lvl1pPr>
              <a:defRPr lang="en-US" dirty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93" y="6629400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27258415-0297-423F-AB31-20679ABF7CC1}" type="slidenum">
              <a:rPr/>
              <a:pPr>
                <a:lnSpc>
                  <a:spcPct val="90000"/>
                </a:lnSpc>
              </a:pPr>
              <a:t>‹#›</a:t>
            </a:fld>
            <a:endParaRPr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29589" y="5549820"/>
            <a:ext cx="2467303" cy="8305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ltGray">
          <a:xfrm>
            <a:off x="6095998" y="-297"/>
            <a:ext cx="6099911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23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 userDrawn="1"/>
        </p:nvSpPr>
        <p:spPr bwMode="white">
          <a:xfrm>
            <a:off x="0" y="1"/>
            <a:ext cx="12192000" cy="6857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91876" y="1188720"/>
            <a:ext cx="5760720" cy="1828800"/>
          </a:xfrm>
        </p:spPr>
        <p:txBody>
          <a:bodyPr anchor="b">
            <a:noAutofit/>
          </a:bodyPr>
          <a:lstStyle>
            <a:lvl1pPr algn="ctr">
              <a:lnSpc>
                <a:spcPct val="90000"/>
              </a:lnSpc>
              <a:defRPr sz="5400" b="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1" name="Subtitle 2"/>
          <p:cNvSpPr>
            <a:spLocks noGrp="1"/>
          </p:cNvSpPr>
          <p:nvPr userDrawn="1">
            <p:ph type="subTitle" idx="1"/>
          </p:nvPr>
        </p:nvSpPr>
        <p:spPr>
          <a:xfrm>
            <a:off x="6291875" y="3200400"/>
            <a:ext cx="5760720" cy="1371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543697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None/>
              <a:defRPr lang="en-US" sz="2800" b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11175772" y="6629400"/>
            <a:ext cx="1014234" cy="203729"/>
          </a:xfrm>
          <a:prstGeom prst="rect">
            <a:avLst/>
          </a:prstGeo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D2BD8268-2F17-4712-A41F-646D880D1BD8}" type="datetimeFigureOut">
              <a:rPr lang="en-US"/>
              <a:pPr>
                <a:lnSpc>
                  <a:spcPct val="90000"/>
                </a:lnSpc>
              </a:pPr>
              <a:t>1/24/2018</a:t>
            </a:fld>
            <a:endParaRPr dirty="0"/>
          </a:p>
        </p:txBody>
      </p:sp>
      <p:sp>
        <p:nvSpPr>
          <p:cNvPr id="21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863987" y="6629400"/>
            <a:ext cx="4303448" cy="203729"/>
          </a:xfrm>
          <a:prstGeom prst="rect">
            <a:avLst/>
          </a:prstGeom>
        </p:spPr>
        <p:txBody>
          <a:bodyPr/>
          <a:lstStyle>
            <a:lvl1pPr>
              <a:defRPr lang="en-US" dirty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22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178189" y="6629400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27258415-0297-423F-AB31-20679ABF7CC1}" type="slidenum">
              <a:rPr/>
              <a:pPr>
                <a:lnSpc>
                  <a:spcPct val="90000"/>
                </a:lnSpc>
              </a:pPr>
              <a:t>‹#›</a:t>
            </a:fld>
            <a:endParaRPr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8585" y="5549820"/>
            <a:ext cx="2467303" cy="8305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1" y="-297"/>
            <a:ext cx="609600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36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he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238507" y="6611468"/>
            <a:ext cx="994869" cy="203729"/>
          </a:xfrm>
          <a:prstGeom prst="rect">
            <a:avLst/>
          </a:prstGeo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D2BD8268-2F17-4712-A41F-646D880D1BD8}" type="datetimeFigureOut">
              <a:rPr lang="en-US"/>
              <a:pPr>
                <a:lnSpc>
                  <a:spcPct val="90000"/>
                </a:lnSpc>
              </a:pPr>
              <a:t>1/24/2018</a:t>
            </a:fld>
            <a:endParaRPr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11468"/>
            <a:ext cx="4303448" cy="203729"/>
          </a:xfrm>
          <a:prstGeom prst="rect">
            <a:avLst/>
          </a:prstGeom>
        </p:spPr>
        <p:txBody>
          <a:bodyPr/>
          <a:lstStyle>
            <a:lvl1pPr>
              <a:defRPr lang="en-US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11468"/>
            <a:ext cx="592667" cy="203729"/>
          </a:xfrm>
          <a:prstGeom prst="rect">
            <a:avLst/>
          </a:prstGeo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27258415-0297-423F-AB31-20679ABF7CC1}" type="slidenum">
              <a:rPr/>
              <a:pPr>
                <a:lnSpc>
                  <a:spcPct val="90000"/>
                </a:lnSpc>
              </a:pPr>
              <a:t>‹#›</a:t>
            </a:fld>
            <a:endParaRPr/>
          </a:p>
        </p:txBody>
      </p:sp>
      <p:pic>
        <p:nvPicPr>
          <p:cNvPr id="7" name="BFAP Red Blk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1147980" y="1689100"/>
            <a:ext cx="990239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27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214" y="141944"/>
            <a:ext cx="11256578" cy="1016822"/>
          </a:xfrm>
        </p:spPr>
        <p:txBody>
          <a:bodyPr anchor="ctr" anchorCtr="0"/>
          <a:lstStyle>
            <a:lvl1pPr>
              <a:lnSpc>
                <a:spcPct val="85000"/>
              </a:lnSpc>
              <a:defRPr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480" y="1691640"/>
            <a:ext cx="11697312" cy="4695743"/>
          </a:xfrm>
          <a:prstGeom prst="rect">
            <a:avLst/>
          </a:prstGeom>
        </p:spPr>
        <p:txBody>
          <a:bodyPr>
            <a:noAutofit/>
          </a:bodyPr>
          <a:lstStyle>
            <a:lvl1pPr marL="231775" marR="0" indent="-231775" algn="l" defTabSz="543697" rtl="0" eaLnBrk="1" fontAlgn="base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300" b="0"/>
            </a:lvl1pPr>
            <a:lvl2pPr marL="511175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200" b="0"/>
            </a:lvl2pPr>
            <a:lvl3pPr marL="798513" marR="0" indent="-222250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100" b="0"/>
            </a:lvl3pPr>
            <a:lvl4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000" b="0"/>
            </a:lvl4pPr>
            <a:lvl5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000" b="0"/>
            </a:lvl5pPr>
          </a:lstStyle>
          <a:p>
            <a:pPr lvl="0"/>
            <a:r>
              <a:rPr lang="en-US" altLang="en-US" noProof="0" dirty="0"/>
              <a:t>Click to edit Master text styles</a:t>
            </a:r>
          </a:p>
          <a:p>
            <a:pPr lvl="1"/>
            <a:r>
              <a:rPr lang="en-US" altLang="en-US" noProof="0" dirty="0"/>
              <a:t>Second level</a:t>
            </a:r>
          </a:p>
          <a:p>
            <a:pPr lvl="2"/>
            <a:r>
              <a:rPr lang="en-US" altLang="en-US" noProof="0" dirty="0"/>
              <a:t>Third level</a:t>
            </a:r>
          </a:p>
          <a:p>
            <a:pPr lvl="3"/>
            <a:r>
              <a:rPr lang="en-US" altLang="en-US" noProof="0" dirty="0"/>
              <a:t>Fourth level</a:t>
            </a:r>
          </a:p>
          <a:p>
            <a:pPr lvl="4"/>
            <a:r>
              <a:rPr lang="en-US" altLang="en-US" noProof="0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86791" y="1128013"/>
            <a:ext cx="11095002" cy="463550"/>
          </a:xfrm>
        </p:spPr>
        <p:txBody>
          <a:bodyPr anchor="ctr" anchorCtr="0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i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6" name="AVON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0994" y="6524767"/>
            <a:ext cx="1033345" cy="193752"/>
          </a:xfrm>
          <a:prstGeom prst="rect">
            <a:avLst/>
          </a:prstGeom>
        </p:spPr>
      </p:pic>
      <p:sp>
        <p:nvSpPr>
          <p:cNvPr id="10" name="Rounded Rectangle 9"/>
          <p:cNvSpPr/>
          <p:nvPr userDrawn="1"/>
        </p:nvSpPr>
        <p:spPr bwMode="ltGray">
          <a:xfrm>
            <a:off x="462585" y="6600363"/>
            <a:ext cx="10186097" cy="45719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accent4"/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369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167">
              <a:solidFill>
                <a:prstClr val="white"/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29400"/>
            <a:ext cx="956741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29400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29400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402432" y="-1"/>
            <a:ext cx="341708" cy="1414463"/>
            <a:chOff x="402432" y="-1"/>
            <a:chExt cx="341708" cy="1414463"/>
          </a:xfrm>
          <a:solidFill>
            <a:schemeClr val="accent4"/>
          </a:solidFill>
        </p:grpSpPr>
        <p:sp>
          <p:nvSpPr>
            <p:cNvPr id="16" name="Rectangle 15"/>
            <p:cNvSpPr/>
            <p:nvPr userDrawn="1"/>
          </p:nvSpPr>
          <p:spPr>
            <a:xfrm>
              <a:off x="402432" y="-1"/>
              <a:ext cx="123823" cy="14144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 rot="5400000">
              <a:off x="550069" y="1220391"/>
              <a:ext cx="123823" cy="2643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1950062"/>
      </p:ext>
    </p:extLst>
  </p:cSld>
  <p:clrMapOvr>
    <a:masterClrMapping/>
  </p:clrMapOvr>
  <p:transition spd="med"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Header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214" y="141944"/>
            <a:ext cx="11256578" cy="1016822"/>
          </a:xfrm>
        </p:spPr>
        <p:txBody>
          <a:bodyPr anchor="ctr" anchorCtr="0"/>
          <a:lstStyle>
            <a:lvl1pPr>
              <a:lnSpc>
                <a:spcPct val="85000"/>
              </a:lnSpc>
              <a:defRPr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86791" y="1128013"/>
            <a:ext cx="11095002" cy="463550"/>
          </a:xfrm>
        </p:spPr>
        <p:txBody>
          <a:bodyPr anchor="ctr" anchorCtr="0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i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6" name="AVON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0994" y="6524767"/>
            <a:ext cx="1033345" cy="193752"/>
          </a:xfrm>
          <a:prstGeom prst="rect">
            <a:avLst/>
          </a:prstGeom>
        </p:spPr>
      </p:pic>
      <p:sp>
        <p:nvSpPr>
          <p:cNvPr id="11" name="Rounded Rectangle 10"/>
          <p:cNvSpPr/>
          <p:nvPr userDrawn="1"/>
        </p:nvSpPr>
        <p:spPr bwMode="ltGray">
          <a:xfrm>
            <a:off x="462585" y="6600363"/>
            <a:ext cx="10186097" cy="45719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accent4"/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369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167">
              <a:solidFill>
                <a:prstClr val="white"/>
              </a:solidFill>
            </a:endParaRP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29400"/>
            <a:ext cx="956741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29400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29400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402432" y="-1"/>
            <a:ext cx="341708" cy="1414463"/>
            <a:chOff x="402432" y="-1"/>
            <a:chExt cx="341708" cy="1414463"/>
          </a:xfrm>
          <a:solidFill>
            <a:schemeClr val="accent4"/>
          </a:solidFill>
        </p:grpSpPr>
        <p:sp>
          <p:nvSpPr>
            <p:cNvPr id="19" name="Rectangle 18"/>
            <p:cNvSpPr/>
            <p:nvPr userDrawn="1"/>
          </p:nvSpPr>
          <p:spPr>
            <a:xfrm>
              <a:off x="402432" y="-1"/>
              <a:ext cx="123823" cy="14144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 rot="5400000">
              <a:off x="550069" y="1220391"/>
              <a:ext cx="123823" cy="2643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2681616"/>
      </p:ext>
    </p:extLst>
  </p:cSld>
  <p:clrMapOvr>
    <a:masterClrMapping/>
  </p:clrMapOvr>
  <p:transition spd="med"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d Blank with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VON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0994" y="6524767"/>
            <a:ext cx="1033345" cy="193752"/>
          </a:xfrm>
          <a:prstGeom prst="rect">
            <a:avLst/>
          </a:prstGeom>
        </p:spPr>
      </p:pic>
      <p:sp>
        <p:nvSpPr>
          <p:cNvPr id="8" name="Rounded Rectangle 7"/>
          <p:cNvSpPr/>
          <p:nvPr userDrawn="1"/>
        </p:nvSpPr>
        <p:spPr bwMode="ltGray">
          <a:xfrm>
            <a:off x="462585" y="6600363"/>
            <a:ext cx="10186097" cy="45719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accent4"/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369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167">
              <a:solidFill>
                <a:prstClr val="white"/>
              </a:solidFill>
            </a:endParaRP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29400"/>
            <a:ext cx="956741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29400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29400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7673"/>
      </p:ext>
    </p:extLst>
  </p:cSld>
  <p:clrMapOvr>
    <a:masterClrMapping/>
  </p:clrMapOvr>
  <p:transition spd="med"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4479" y="1691640"/>
            <a:ext cx="5720081" cy="4695743"/>
          </a:xfrm>
          <a:prstGeom prst="rect">
            <a:avLst/>
          </a:prstGeom>
        </p:spPr>
        <p:txBody>
          <a:bodyPr>
            <a:noAutofit/>
          </a:bodyPr>
          <a:lstStyle>
            <a:lvl1pPr marL="231775" marR="0" indent="-231775" algn="l" defTabSz="543697" rtl="0" eaLnBrk="1" fontAlgn="base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300"/>
            </a:lvl1pPr>
            <a:lvl2pPr marL="511175" marR="0" indent="-222250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200"/>
            </a:lvl2pPr>
            <a:lvl3pPr marL="798513" marR="0" indent="-222250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100"/>
            </a:lvl3pPr>
            <a:lvl4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000"/>
            </a:lvl4pPr>
            <a:lvl5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0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en-US" noProof="0" dirty="0"/>
              <a:t>Click to edit Master text styles</a:t>
            </a:r>
          </a:p>
          <a:p>
            <a:pPr lvl="1"/>
            <a:r>
              <a:rPr lang="en-US" altLang="en-US" noProof="0" dirty="0"/>
              <a:t>Second level</a:t>
            </a:r>
          </a:p>
          <a:p>
            <a:pPr lvl="2"/>
            <a:r>
              <a:rPr lang="en-US" altLang="en-US" noProof="0" dirty="0"/>
              <a:t>Third level</a:t>
            </a:r>
          </a:p>
          <a:p>
            <a:pPr lvl="3"/>
            <a:r>
              <a:rPr lang="en-US" altLang="en-US" noProof="0" dirty="0"/>
              <a:t>Fourth level</a:t>
            </a:r>
          </a:p>
          <a:p>
            <a:pPr lvl="4"/>
            <a:r>
              <a:rPr lang="en-US" altLang="en-US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399" y="1691640"/>
            <a:ext cx="5720081" cy="4724400"/>
          </a:xfrm>
          <a:prstGeom prst="rect">
            <a:avLst/>
          </a:prstGeom>
        </p:spPr>
        <p:txBody>
          <a:bodyPr>
            <a:noAutofit/>
          </a:bodyPr>
          <a:lstStyle>
            <a:lvl1pPr marL="231775" marR="0" indent="-231775" algn="l" defTabSz="543697" rtl="0" eaLnBrk="1" fontAlgn="base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300"/>
            </a:lvl1pPr>
            <a:lvl2pPr marL="511175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200"/>
            </a:lvl2pPr>
            <a:lvl3pPr marL="798513" marR="0" indent="-222250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100"/>
            </a:lvl3pPr>
            <a:lvl4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000"/>
            </a:lvl4pPr>
            <a:lvl5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0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en-US" noProof="0" dirty="0"/>
              <a:t>Click to edit Master text styles</a:t>
            </a:r>
          </a:p>
          <a:p>
            <a:pPr lvl="1"/>
            <a:r>
              <a:rPr lang="en-US" altLang="en-US" noProof="0" dirty="0"/>
              <a:t>Second level</a:t>
            </a:r>
          </a:p>
          <a:p>
            <a:pPr lvl="2"/>
            <a:r>
              <a:rPr lang="en-US" altLang="en-US" noProof="0" dirty="0"/>
              <a:t>Third level</a:t>
            </a:r>
          </a:p>
          <a:p>
            <a:pPr lvl="3"/>
            <a:r>
              <a:rPr lang="en-US" altLang="en-US" noProof="0" dirty="0"/>
              <a:t>Fourth level</a:t>
            </a:r>
          </a:p>
          <a:p>
            <a:pPr lvl="4"/>
            <a:r>
              <a:rPr lang="en-US" altLang="en-US" noProof="0" dirty="0"/>
              <a:t>Fifth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25214" y="141944"/>
            <a:ext cx="11256578" cy="1016822"/>
          </a:xfrm>
        </p:spPr>
        <p:txBody>
          <a:bodyPr anchor="ctr" anchorCtr="0"/>
          <a:lstStyle>
            <a:lvl1pPr>
              <a:lnSpc>
                <a:spcPct val="85000"/>
              </a:lnSpc>
              <a:defRPr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1" name="AVON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0994" y="6524767"/>
            <a:ext cx="1033345" cy="193752"/>
          </a:xfrm>
          <a:prstGeom prst="rect">
            <a:avLst/>
          </a:prstGeom>
        </p:spPr>
      </p:pic>
      <p:sp>
        <p:nvSpPr>
          <p:cNvPr id="2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86791" y="1128013"/>
            <a:ext cx="11095002" cy="463550"/>
          </a:xfrm>
        </p:spPr>
        <p:txBody>
          <a:bodyPr anchor="ctr" anchorCtr="0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i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Rounded Rectangle 11"/>
          <p:cNvSpPr/>
          <p:nvPr userDrawn="1"/>
        </p:nvSpPr>
        <p:spPr bwMode="ltGray">
          <a:xfrm>
            <a:off x="462585" y="6600363"/>
            <a:ext cx="10186097" cy="45719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accent4"/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369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167">
              <a:solidFill>
                <a:prstClr val="white"/>
              </a:solidFill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29400"/>
            <a:ext cx="956741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29400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29400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402432" y="-1"/>
            <a:ext cx="341708" cy="1414463"/>
            <a:chOff x="402432" y="-1"/>
            <a:chExt cx="341708" cy="1414463"/>
          </a:xfrm>
          <a:solidFill>
            <a:schemeClr val="accent4"/>
          </a:solidFill>
        </p:grpSpPr>
        <p:sp>
          <p:nvSpPr>
            <p:cNvPr id="22" name="Rectangle 21"/>
            <p:cNvSpPr/>
            <p:nvPr userDrawn="1"/>
          </p:nvSpPr>
          <p:spPr>
            <a:xfrm>
              <a:off x="402432" y="-1"/>
              <a:ext cx="123823" cy="14144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 rot="5400000">
              <a:off x="550069" y="1220391"/>
              <a:ext cx="123823" cy="2643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976762"/>
      </p:ext>
    </p:extLst>
  </p:cSld>
  <p:clrMapOvr>
    <a:masterClrMapping/>
  </p:clrMapOvr>
  <p:transition spd="med"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efore &amp; A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 userDrawn="1"/>
        </p:nvSpPr>
        <p:spPr bwMode="white">
          <a:xfrm>
            <a:off x="388759" y="2169221"/>
            <a:ext cx="5688191" cy="412993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237">
              <a:defRPr/>
            </a:pPr>
            <a:endParaRPr lang="en-US" sz="2167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759" y="2286000"/>
            <a:ext cx="5669280" cy="3922496"/>
          </a:xfrm>
          <a:prstGeom prst="rect">
            <a:avLst/>
          </a:prstGeom>
        </p:spPr>
        <p:txBody>
          <a:bodyPr>
            <a:noAutofit/>
          </a:bodyPr>
          <a:lstStyle>
            <a:lvl1pPr marL="231775" marR="0" indent="-231775" algn="l" defTabSz="543697" rtl="0" eaLnBrk="1" fontAlgn="base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rgbClr val="BCBCBC"/>
              </a:buClr>
              <a:buSzTx/>
              <a:buFont typeface="Wingdings" panose="05000000000000000000" pitchFamily="2" charset="2"/>
              <a:buChar char="§"/>
              <a:tabLst/>
              <a:defRPr sz="2300"/>
            </a:lvl1pPr>
            <a:lvl2pPr marL="511175" marR="0" indent="-222250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BCBCBC"/>
              </a:buClr>
              <a:buSzTx/>
              <a:buFont typeface="Wingdings" panose="05000000000000000000" pitchFamily="2" charset="2"/>
              <a:buChar char="§"/>
              <a:tabLst/>
              <a:defRPr sz="2200"/>
            </a:lvl2pPr>
            <a:lvl3pPr marL="798513" marR="0" indent="-222250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BCBCBC"/>
              </a:buClr>
              <a:buSzTx/>
              <a:buFont typeface="Wingdings" panose="05000000000000000000" pitchFamily="2" charset="2"/>
              <a:buChar char="§"/>
              <a:tabLst/>
              <a:defRPr sz="2100"/>
            </a:lvl3pPr>
            <a:lvl4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BCBCBC"/>
              </a:buClr>
              <a:buSzTx/>
              <a:buFont typeface="Wingdings" panose="05000000000000000000" pitchFamily="2" charset="2"/>
              <a:buChar char="§"/>
              <a:tabLst/>
              <a:defRPr sz="2000"/>
            </a:lvl4pPr>
            <a:lvl5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BCBCBC"/>
              </a:buClr>
              <a:buSzTx/>
              <a:buFont typeface="Wingdings" panose="05000000000000000000" pitchFamily="2" charset="2"/>
              <a:buChar char="§"/>
              <a:tabLst/>
              <a:defRPr sz="20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en-US" noProof="0" dirty="0"/>
              <a:t>Click to edit Master text styles</a:t>
            </a:r>
          </a:p>
          <a:p>
            <a:pPr lvl="1"/>
            <a:r>
              <a:rPr lang="en-US" altLang="en-US" noProof="0" dirty="0"/>
              <a:t>Second level</a:t>
            </a:r>
          </a:p>
          <a:p>
            <a:pPr lvl="2"/>
            <a:r>
              <a:rPr lang="en-US" altLang="en-US" noProof="0" dirty="0"/>
              <a:t>Third level</a:t>
            </a:r>
          </a:p>
          <a:p>
            <a:pPr lvl="3"/>
            <a:r>
              <a:rPr lang="en-US" altLang="en-US" noProof="0" dirty="0"/>
              <a:t>Fourth level</a:t>
            </a:r>
          </a:p>
          <a:p>
            <a:pPr lvl="4"/>
            <a:r>
              <a:rPr lang="en-US" altLang="en-US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7160" y="2286000"/>
            <a:ext cx="5669280" cy="3946434"/>
          </a:xfrm>
          <a:prstGeom prst="rect">
            <a:avLst/>
          </a:prstGeom>
        </p:spPr>
        <p:txBody>
          <a:bodyPr>
            <a:noAutofit/>
          </a:bodyPr>
          <a:lstStyle>
            <a:lvl1pPr marL="231775" marR="0" indent="-231775" algn="l" defTabSz="543697" rtl="0" eaLnBrk="1" fontAlgn="base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300"/>
            </a:lvl1pPr>
            <a:lvl2pPr marL="511175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200"/>
            </a:lvl2pPr>
            <a:lvl3pPr marL="798513" marR="0" indent="-222250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100"/>
            </a:lvl3pPr>
            <a:lvl4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000"/>
            </a:lvl4pPr>
            <a:lvl5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0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en-US" noProof="0" dirty="0"/>
              <a:t>Click to edit Master text styles</a:t>
            </a:r>
          </a:p>
          <a:p>
            <a:pPr lvl="1"/>
            <a:r>
              <a:rPr lang="en-US" altLang="en-US" noProof="0" dirty="0"/>
              <a:t>Second level</a:t>
            </a:r>
          </a:p>
          <a:p>
            <a:pPr lvl="2"/>
            <a:r>
              <a:rPr lang="en-US" altLang="en-US" noProof="0" dirty="0"/>
              <a:t>Third level</a:t>
            </a:r>
          </a:p>
          <a:p>
            <a:pPr lvl="3"/>
            <a:r>
              <a:rPr lang="en-US" altLang="en-US" noProof="0" dirty="0"/>
              <a:t>Fourth level</a:t>
            </a:r>
          </a:p>
          <a:p>
            <a:pPr lvl="4"/>
            <a:r>
              <a:rPr lang="en-US" altLang="en-US" noProof="0" dirty="0"/>
              <a:t>Fifth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25214" y="141944"/>
            <a:ext cx="11256578" cy="1016822"/>
          </a:xfrm>
        </p:spPr>
        <p:txBody>
          <a:bodyPr anchor="ctr" anchorCtr="0"/>
          <a:lstStyle>
            <a:lvl1pPr>
              <a:lnSpc>
                <a:spcPct val="85000"/>
              </a:lnSpc>
              <a:defRPr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1" name="AVON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0994" y="6524767"/>
            <a:ext cx="1033345" cy="193752"/>
          </a:xfrm>
          <a:prstGeom prst="rect">
            <a:avLst/>
          </a:prstGeom>
        </p:spPr>
      </p:pic>
      <p:sp>
        <p:nvSpPr>
          <p:cNvPr id="2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86791" y="1128013"/>
            <a:ext cx="11095002" cy="463550"/>
          </a:xfrm>
        </p:spPr>
        <p:txBody>
          <a:bodyPr anchor="ctr" anchorCtr="0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i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entagon 11"/>
          <p:cNvSpPr/>
          <p:nvPr userDrawn="1"/>
        </p:nvSpPr>
        <p:spPr bwMode="ltGray">
          <a:xfrm>
            <a:off x="5825048" y="1598364"/>
            <a:ext cx="504632" cy="567921"/>
          </a:xfrm>
          <a:prstGeom prst="homePlate">
            <a:avLst/>
          </a:prstGeom>
          <a:solidFill>
            <a:srgbClr val="BCB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 bwMode="ltGray">
          <a:xfrm>
            <a:off x="388759" y="1598364"/>
            <a:ext cx="5507071" cy="567921"/>
          </a:xfrm>
          <a:prstGeom prst="roundRect">
            <a:avLst>
              <a:gd name="adj" fmla="val 0"/>
            </a:avLst>
          </a:prstGeom>
          <a:solidFill>
            <a:srgbClr val="BCB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237">
              <a:defRPr/>
            </a:pPr>
            <a:endParaRPr lang="en-US" sz="2167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 bwMode="ltGray">
          <a:xfrm>
            <a:off x="6447160" y="1598364"/>
            <a:ext cx="5541156" cy="572823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237">
              <a:defRPr/>
            </a:pPr>
            <a:endParaRPr lang="en-US" sz="2167">
              <a:solidFill>
                <a:prstClr val="white"/>
              </a:solidFill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4"/>
          </p:nvPr>
        </p:nvSpPr>
        <p:spPr bwMode="invGray">
          <a:xfrm>
            <a:off x="388758" y="1608005"/>
            <a:ext cx="5507071" cy="548640"/>
          </a:xfrm>
          <a:prstGeom prst="rect">
            <a:avLst/>
          </a:prstGeom>
          <a:noFill/>
        </p:spPr>
        <p:txBody>
          <a:bodyPr lIns="182880" tIns="91440" rIns="0" bIns="0" anchor="ctr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2000" b="1" i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5"/>
          </p:nvPr>
        </p:nvSpPr>
        <p:spPr bwMode="invGray">
          <a:xfrm>
            <a:off x="6447160" y="1608005"/>
            <a:ext cx="5466744" cy="548640"/>
          </a:xfrm>
          <a:prstGeom prst="rect">
            <a:avLst/>
          </a:prstGeom>
          <a:noFill/>
        </p:spPr>
        <p:txBody>
          <a:bodyPr lIns="182880" tIns="91440" rIns="0" bIns="0" anchor="ctr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2000" b="1" i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Rounded Rectangle 24"/>
          <p:cNvSpPr/>
          <p:nvPr userDrawn="1"/>
        </p:nvSpPr>
        <p:spPr bwMode="ltGray">
          <a:xfrm>
            <a:off x="462585" y="6600363"/>
            <a:ext cx="10186097" cy="45719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accent4"/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369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167">
              <a:solidFill>
                <a:prstClr val="white"/>
              </a:solidFill>
            </a:endParaRPr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29400"/>
            <a:ext cx="956741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29400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29400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402432" y="-1"/>
            <a:ext cx="341708" cy="1414463"/>
            <a:chOff x="402432" y="-1"/>
            <a:chExt cx="341708" cy="1414463"/>
          </a:xfrm>
          <a:solidFill>
            <a:schemeClr val="accent4"/>
          </a:solidFill>
        </p:grpSpPr>
        <p:sp>
          <p:nvSpPr>
            <p:cNvPr id="33" name="Rectangle 32"/>
            <p:cNvSpPr/>
            <p:nvPr userDrawn="1"/>
          </p:nvSpPr>
          <p:spPr>
            <a:xfrm>
              <a:off x="402432" y="-1"/>
              <a:ext cx="123823" cy="14144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 rot="5400000">
              <a:off x="550069" y="1220391"/>
              <a:ext cx="123823" cy="2643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321823"/>
      </p:ext>
    </p:extLst>
  </p:cSld>
  <p:clrMapOvr>
    <a:masterClrMapping/>
  </p:clrMapOvr>
  <p:transition spd="med"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ltGray">
          <a:xfrm>
            <a:off x="609600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214" y="141944"/>
            <a:ext cx="5277124" cy="1016822"/>
          </a:xfrm>
        </p:spPr>
        <p:txBody>
          <a:bodyPr anchor="ctr" anchorCtr="0"/>
          <a:lstStyle>
            <a:lvl1pPr>
              <a:lnSpc>
                <a:spcPct val="85000"/>
              </a:lnSpc>
              <a:defRPr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480" y="1691640"/>
            <a:ext cx="5717858" cy="4695743"/>
          </a:xfrm>
          <a:prstGeom prst="rect">
            <a:avLst/>
          </a:prstGeom>
        </p:spPr>
        <p:txBody>
          <a:bodyPr>
            <a:noAutofit/>
          </a:bodyPr>
          <a:lstStyle>
            <a:lvl1pPr marL="231775" marR="0" indent="-231775" algn="l" defTabSz="543697" rtl="0" eaLnBrk="1" fontAlgn="base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300" b="0"/>
            </a:lvl1pPr>
            <a:lvl2pPr marL="511175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200" b="0"/>
            </a:lvl2pPr>
            <a:lvl3pPr marL="798513" marR="0" indent="-222250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100" b="0"/>
            </a:lvl3pPr>
            <a:lvl4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000" b="0"/>
            </a:lvl4pPr>
            <a:lvl5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sz="2000" b="0"/>
            </a:lvl5pPr>
          </a:lstStyle>
          <a:p>
            <a:pPr lvl="0"/>
            <a:r>
              <a:rPr lang="en-US" altLang="en-US" noProof="0" dirty="0"/>
              <a:t>Click to edit Master text styles</a:t>
            </a:r>
          </a:p>
          <a:p>
            <a:pPr lvl="1"/>
            <a:r>
              <a:rPr lang="en-US" altLang="en-US" noProof="0" dirty="0"/>
              <a:t>Second level</a:t>
            </a:r>
          </a:p>
          <a:p>
            <a:pPr lvl="2"/>
            <a:r>
              <a:rPr lang="en-US" altLang="en-US" noProof="0" dirty="0"/>
              <a:t>Third level</a:t>
            </a:r>
          </a:p>
          <a:p>
            <a:pPr lvl="3"/>
            <a:r>
              <a:rPr lang="en-US" altLang="en-US" noProof="0" dirty="0"/>
              <a:t>Fourth level</a:t>
            </a:r>
          </a:p>
          <a:p>
            <a:pPr lvl="4"/>
            <a:r>
              <a:rPr lang="en-US" altLang="en-US" noProof="0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86791" y="1128013"/>
            <a:ext cx="5115547" cy="463550"/>
          </a:xfrm>
        </p:spPr>
        <p:txBody>
          <a:bodyPr anchor="ctr" anchorCtr="0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i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6" name="AVON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0994" y="6524767"/>
            <a:ext cx="1033345" cy="19375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29400"/>
            <a:ext cx="956741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29400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29400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402432" y="-1"/>
            <a:ext cx="341708" cy="1414463"/>
            <a:chOff x="402432" y="-1"/>
            <a:chExt cx="341708" cy="1414463"/>
          </a:xfrm>
          <a:solidFill>
            <a:schemeClr val="accent4"/>
          </a:solidFill>
        </p:grpSpPr>
        <p:sp>
          <p:nvSpPr>
            <p:cNvPr id="19" name="Rectangle 18"/>
            <p:cNvSpPr/>
            <p:nvPr userDrawn="1"/>
          </p:nvSpPr>
          <p:spPr>
            <a:xfrm>
              <a:off x="402432" y="-1"/>
              <a:ext cx="123823" cy="14144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 rot="5400000">
              <a:off x="550069" y="1220391"/>
              <a:ext cx="123823" cy="2643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9517930"/>
      </p:ext>
    </p:extLst>
  </p:cSld>
  <p:clrMapOvr>
    <a:masterClrMapping/>
  </p:clrMapOvr>
  <p:transition spd="med"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 bwMode="white">
          <a:xfrm>
            <a:off x="6095995" y="-10632"/>
            <a:ext cx="6096005" cy="68751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B265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3842" y="165261"/>
            <a:ext cx="5712052" cy="1143000"/>
          </a:xfrm>
        </p:spPr>
        <p:txBody>
          <a:bodyPr anchor="b">
            <a:noAutofit/>
          </a:bodyPr>
          <a:lstStyle>
            <a:lvl1pPr marL="0" algn="ctr" defTabSz="543697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altLang="en-US" sz="3600" b="1" i="0" kern="120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6283842" y="1484153"/>
            <a:ext cx="5712052" cy="5078021"/>
          </a:xfrm>
          <a:prstGeom prst="rect">
            <a:avLst/>
          </a:prstGeom>
        </p:spPr>
        <p:txBody>
          <a:bodyPr>
            <a:noAutofit/>
          </a:bodyPr>
          <a:lstStyle>
            <a:lvl1pPr marL="339725" indent="-339725" algn="l">
              <a:buClr>
                <a:schemeClr val="bg1"/>
              </a:buClr>
              <a:buFont typeface="+mj-lt"/>
              <a:buAutoNum type="arabicPeriod"/>
              <a:defRPr sz="23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Tx/>
              <a:buNone/>
              <a:defRPr sz="2333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0" indent="0">
              <a:buFontTx/>
              <a:buNone/>
              <a:defRPr sz="2333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0" indent="0">
              <a:buFontTx/>
              <a:buNone/>
              <a:defRPr sz="2333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0" indent="0">
              <a:buFontTx/>
              <a:buNone/>
              <a:defRPr sz="2333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18417" y="1975506"/>
            <a:ext cx="465916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500" dirty="0">
                <a:solidFill>
                  <a:srgbClr val="F2145D"/>
                </a:solidFill>
                <a:latin typeface="CoalhandLuke_Avon" pitchFamily="50" charset="0"/>
                <a:cs typeface="CoalhandLuke_Avon" pitchFamily="50" charset="0"/>
              </a:rPr>
              <a:t>Agenda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11151176" y="6629400"/>
            <a:ext cx="1040818" cy="203729"/>
          </a:xfr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D2BD8268-2F17-4712-A41F-646D880D1BD8}" type="datetimeFigureOut">
              <a:rPr lang="en-US"/>
              <a:pPr>
                <a:lnSpc>
                  <a:spcPct val="90000"/>
                </a:lnSpc>
              </a:pPr>
              <a:t>1/24/2018</a:t>
            </a:fld>
            <a:endParaRPr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47728" y="6629400"/>
            <a:ext cx="4303448" cy="203729"/>
          </a:xfrm>
        </p:spPr>
        <p:txBody>
          <a:bodyPr/>
          <a:lstStyle>
            <a:lvl1pPr>
              <a:defRPr lang="en-US" dirty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61930" y="6629400"/>
            <a:ext cx="592667" cy="203729"/>
          </a:xfrm>
        </p:spPr>
        <p:txBody>
          <a:bodyPr/>
          <a:lstStyle>
            <a:lvl1pPr>
              <a:defRPr lang="en-US" smtClean="0">
                <a:solidFill>
                  <a:srgbClr val="000000"/>
                </a:solidFill>
              </a:defRPr>
            </a:lvl1pPr>
          </a:lstStyle>
          <a:p>
            <a:pPr>
              <a:lnSpc>
                <a:spcPct val="90000"/>
              </a:lnSpc>
            </a:pPr>
            <a:fld id="{27258415-0297-423F-AB31-20679ABF7CC1}" type="slidenum">
              <a:rPr/>
              <a:pPr>
                <a:lnSpc>
                  <a:spcPct val="90000"/>
                </a:lnSpc>
              </a:pPr>
              <a:t>‹#›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4346" y="5549821"/>
            <a:ext cx="2467303" cy="82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66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ig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 userDrawn="1"/>
        </p:nvSpPr>
        <p:spPr bwMode="white">
          <a:xfrm>
            <a:off x="1" y="1"/>
            <a:ext cx="12192000" cy="6857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1" name="AVON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0994" y="6524767"/>
            <a:ext cx="1033345" cy="193752"/>
          </a:xfrm>
          <a:prstGeom prst="rect">
            <a:avLst/>
          </a:prstGeom>
        </p:spPr>
      </p:pic>
      <p:sp>
        <p:nvSpPr>
          <p:cNvPr id="4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1449" y="4737288"/>
            <a:ext cx="11467468" cy="1569711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 subtitle style</a:t>
            </a:r>
          </a:p>
        </p:txBody>
      </p:sp>
      <p:sp>
        <p:nvSpPr>
          <p:cNvPr id="51" name="Title 1"/>
          <p:cNvSpPr>
            <a:spLocks noGrp="1"/>
          </p:cNvSpPr>
          <p:nvPr>
            <p:ph type="ctrTitle" hasCustomPrompt="1"/>
          </p:nvPr>
        </p:nvSpPr>
        <p:spPr>
          <a:xfrm>
            <a:off x="351376" y="362607"/>
            <a:ext cx="11467562" cy="4331878"/>
          </a:xfrm>
        </p:spPr>
        <p:txBody>
          <a:bodyPr anchor="b">
            <a:noAutofit/>
          </a:bodyPr>
          <a:lstStyle>
            <a:lvl1pPr algn="ctr" defTabSz="543697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lang="en-US" altLang="en-US" sz="8800" i="0" kern="1200" dirty="0">
                <a:solidFill>
                  <a:schemeClr val="bg1"/>
                </a:solidFill>
                <a:latin typeface="CoalhandLuke_Avon" pitchFamily="50" charset="0"/>
                <a:ea typeface="+mj-ea"/>
                <a:cs typeface="CoalhandLuke_Avon" pitchFamily="50" charset="0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29400"/>
            <a:ext cx="956741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29400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29400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4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 bwMode="white">
          <a:xfrm>
            <a:off x="1" y="1"/>
            <a:ext cx="12192000" cy="6857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057584" y="1689100"/>
            <a:ext cx="10058400" cy="3333750"/>
            <a:chOff x="1057584" y="1689100"/>
            <a:chExt cx="10058400" cy="3333750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invGray">
            <a:xfrm>
              <a:off x="1057584" y="1689100"/>
              <a:ext cx="10058400" cy="1483934"/>
            </a:xfrm>
            <a:prstGeom prst="rect">
              <a:avLst/>
            </a:prstGeom>
          </p:spPr>
        </p:pic>
        <p:pic>
          <p:nvPicPr>
            <p:cNvPr id="23" name="BFAP Avon Wht Blk"/>
            <p:cNvPicPr>
              <a:picLocks/>
            </p:cNvPicPr>
            <p:nvPr userDrawn="1">
              <p:custDataLst>
                <p:tags r:id="rId1"/>
              </p:custDataLst>
            </p:nvPr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black">
            <a:xfrm>
              <a:off x="1104900" y="3866606"/>
              <a:ext cx="9988550" cy="1156244"/>
            </a:xfrm>
            <a:prstGeom prst="rect">
              <a:avLst/>
            </a:prstGeom>
          </p:spPr>
        </p:pic>
      </p:grp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29400"/>
            <a:ext cx="956741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29400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29400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08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29400"/>
            <a:ext cx="956741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29400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29400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91580"/>
      </p:ext>
    </p:extLst>
  </p:cSld>
  <p:clrMapOvr>
    <a:masterClrMapping/>
  </p:clrMapOvr>
  <p:transition spd="med"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FOR VIDEO PLACE 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 bwMode="ltGray">
          <a:xfrm>
            <a:off x="2268004" y="2950025"/>
            <a:ext cx="76365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>
                <a:solidFill>
                  <a:srgbClr val="000000">
                    <a:lumMod val="85000"/>
                    <a:lumOff val="15000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VIDEO PLAYS HERE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ltGray">
          <a:xfrm>
            <a:off x="467711" y="2265667"/>
            <a:ext cx="11256578" cy="1016822"/>
          </a:xfrm>
        </p:spPr>
        <p:txBody>
          <a:bodyPr anchor="ctr" anchorCtr="0"/>
          <a:lstStyle>
            <a:lvl1pPr algn="ctr">
              <a:lnSpc>
                <a:spcPts val="3333"/>
              </a:lnSpc>
              <a:defRPr sz="3200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/>
          <p:cNvGrpSpPr/>
          <p:nvPr userDrawn="1"/>
        </p:nvGrpSpPr>
        <p:grpSpPr bwMode="ltGray">
          <a:xfrm>
            <a:off x="5664052" y="5077932"/>
            <a:ext cx="940095" cy="940095"/>
            <a:chOff x="5522728" y="4816549"/>
            <a:chExt cx="1222744" cy="1222744"/>
          </a:xfrm>
        </p:grpSpPr>
        <p:sp>
          <p:nvSpPr>
            <p:cNvPr id="13" name="Oval 12"/>
            <p:cNvSpPr/>
            <p:nvPr/>
          </p:nvSpPr>
          <p:spPr bwMode="ltGray">
            <a:xfrm>
              <a:off x="5522728" y="4816549"/>
              <a:ext cx="1222744" cy="122274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Isosceles Triangle 13"/>
            <p:cNvSpPr/>
            <p:nvPr/>
          </p:nvSpPr>
          <p:spPr bwMode="ltGray">
            <a:xfrm rot="5400000">
              <a:off x="5869170" y="5114261"/>
              <a:ext cx="727692" cy="627321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637" y="6629400"/>
            <a:ext cx="956741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>
                    <a:lumMod val="85000"/>
                    <a:lumOff val="15000"/>
                  </a:srgbClr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060" y="6629400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9262" y="6629400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>
                    <a:lumMod val="85000"/>
                    <a:lumOff val="1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53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C7AAA-A44F-4FC3-8724-09FFF635CDB4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2018/01/24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6C53F-8921-4207-8D8A-AA7BE5F2CFB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504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277379" y="210217"/>
            <a:ext cx="11675040" cy="6370029"/>
            <a:chOff x="159890" y="200525"/>
            <a:chExt cx="8756280" cy="4777522"/>
          </a:xfrm>
          <a:solidFill>
            <a:srgbClr val="E32D91"/>
          </a:solidFill>
        </p:grpSpPr>
        <p:grpSp>
          <p:nvGrpSpPr>
            <p:cNvPr id="11" name="Group 10"/>
            <p:cNvGrpSpPr/>
            <p:nvPr/>
          </p:nvGrpSpPr>
          <p:grpSpPr>
            <a:xfrm>
              <a:off x="159890" y="200525"/>
              <a:ext cx="2555633" cy="4776741"/>
              <a:chOff x="213187" y="267368"/>
              <a:chExt cx="3407510" cy="6368987"/>
            </a:xfrm>
            <a:grpFill/>
          </p:grpSpPr>
          <p:sp>
            <p:nvSpPr>
              <p:cNvPr id="16" name="Rectangle 15"/>
              <p:cNvSpPr/>
              <p:nvPr/>
            </p:nvSpPr>
            <p:spPr>
              <a:xfrm>
                <a:off x="213187" y="6492355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5400000">
                <a:off x="-2829959" y="3310515"/>
                <a:ext cx="6226029" cy="139736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6360537" y="200527"/>
              <a:ext cx="2555633" cy="4777520"/>
              <a:chOff x="8480716" y="282952"/>
              <a:chExt cx="3407510" cy="6370025"/>
            </a:xfrm>
            <a:grpFill/>
          </p:grpSpPr>
          <p:sp>
            <p:nvSpPr>
              <p:cNvPr id="14" name="Rectangle 13"/>
              <p:cNvSpPr/>
              <p:nvPr/>
            </p:nvSpPr>
            <p:spPr>
              <a:xfrm rot="5400000">
                <a:off x="8703212" y="3323966"/>
                <a:ext cx="6226027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8480716" y="6508977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212291" y="200525"/>
              <a:ext cx="8703879" cy="128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067" y="6195895"/>
            <a:ext cx="2099867" cy="63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0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1" r:id="rId18"/>
    <p:sldLayoutId id="2147483692" r:id="rId19"/>
    <p:sldLayoutId id="2147483693" r:id="rId20"/>
  </p:sldLayoutIdLst>
  <p:timing>
    <p:tnLst>
      <p:par>
        <p:cTn id="1" dur="indefinite" restart="never" nodeType="tmRoot"/>
      </p:par>
    </p:tnLst>
  </p:timing>
  <p:txStyles>
    <p:titleStyle>
      <a:lvl1pPr algn="l" defTabSz="543376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lang="en-US" sz="3000" i="1" kern="1200" dirty="0">
          <a:solidFill>
            <a:schemeClr val="accent1"/>
          </a:solidFill>
          <a:latin typeface="Times New Roman"/>
          <a:ea typeface="+mj-ea"/>
          <a:cs typeface="Times New Roman"/>
        </a:defRPr>
      </a:lvl1pPr>
      <a:lvl2pPr algn="l" defTabSz="543376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2pPr>
      <a:lvl3pPr algn="l" defTabSz="543376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3pPr>
      <a:lvl4pPr algn="l" defTabSz="543376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4pPr>
      <a:lvl5pPr algn="l" defTabSz="543376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5pPr>
      <a:lvl6pPr marL="380760" algn="l" defTabSz="543376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6pPr>
      <a:lvl7pPr marL="761520" algn="l" defTabSz="543376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7pPr>
      <a:lvl8pPr marL="1142279" algn="l" defTabSz="543376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8pPr>
      <a:lvl9pPr marL="1523040" algn="l" defTabSz="543376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195671" indent="-195671" algn="l" defTabSz="543376" rtl="0" eaLnBrk="0" fontAlgn="base" hangingPunct="0">
        <a:spcBef>
          <a:spcPts val="1000"/>
        </a:spcBef>
        <a:spcAft>
          <a:spcPct val="0"/>
        </a:spcAft>
        <a:buClr>
          <a:srgbClr val="EC008C"/>
        </a:buClr>
        <a:buFont typeface="Arial" panose="020B0604020202020204" pitchFamily="34" charset="0"/>
        <a:buChar char="•"/>
        <a:defRPr lang="en-US" sz="2417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73305" indent="-185097" algn="l" defTabSz="543376" rtl="0" eaLnBrk="0" fontAlgn="base" hangingPunct="0">
        <a:spcBef>
          <a:spcPts val="1000"/>
        </a:spcBef>
        <a:spcAft>
          <a:spcPct val="0"/>
        </a:spcAft>
        <a:buClr>
          <a:srgbClr val="EC008C"/>
        </a:buClr>
        <a:buFont typeface="Arial" panose="020B0604020202020204" pitchFamily="34" charset="0"/>
        <a:buChar char="•"/>
        <a:defRPr lang="en-US" sz="2417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61520" indent="-185097" algn="l" defTabSz="543376" rtl="0" eaLnBrk="0" fontAlgn="base" hangingPunct="0">
        <a:spcBef>
          <a:spcPts val="1000"/>
        </a:spcBef>
        <a:spcAft>
          <a:spcPct val="0"/>
        </a:spcAft>
        <a:buClr>
          <a:srgbClr val="EC008C"/>
        </a:buClr>
        <a:buFont typeface="Arial" panose="020B0604020202020204" pitchFamily="34" charset="0"/>
        <a:buChar char="•"/>
        <a:defRPr lang="en-US" sz="2417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49736" indent="-195671" algn="l" defTabSz="543376" rtl="0" eaLnBrk="0" fontAlgn="base" hangingPunct="0">
        <a:spcBef>
          <a:spcPts val="1000"/>
        </a:spcBef>
        <a:spcAft>
          <a:spcPct val="0"/>
        </a:spcAft>
        <a:buClr>
          <a:srgbClr val="EC008C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49736" indent="-195671" algn="l" defTabSz="543376" rtl="0" eaLnBrk="0" fontAlgn="base" hangingPunct="0">
        <a:spcBef>
          <a:spcPts val="1000"/>
        </a:spcBef>
        <a:spcAft>
          <a:spcPct val="0"/>
        </a:spcAft>
        <a:buClr>
          <a:srgbClr val="EC008C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094180" indent="-190381" algn="l" defTabSz="7615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4939" indent="-190381" algn="l" defTabSz="7615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5700" indent="-190381" algn="l" defTabSz="7615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6461" indent="-190381" algn="l" defTabSz="7615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520" rtl="0" eaLnBrk="1" latinLnBrk="0" hangingPunct="1">
        <a:defRPr sz="1583" kern="1200">
          <a:solidFill>
            <a:schemeClr val="tx1"/>
          </a:solidFill>
          <a:latin typeface="+mn-lt"/>
          <a:ea typeface="+mn-ea"/>
          <a:cs typeface="+mn-cs"/>
        </a:defRPr>
      </a:lvl1pPr>
      <a:lvl2pPr marL="380760" algn="l" defTabSz="761520" rtl="0" eaLnBrk="1" latinLnBrk="0" hangingPunct="1">
        <a:defRPr sz="1583" kern="1200">
          <a:solidFill>
            <a:schemeClr val="tx1"/>
          </a:solidFill>
          <a:latin typeface="+mn-lt"/>
          <a:ea typeface="+mn-ea"/>
          <a:cs typeface="+mn-cs"/>
        </a:defRPr>
      </a:lvl2pPr>
      <a:lvl3pPr marL="761520" algn="l" defTabSz="761520" rtl="0" eaLnBrk="1" latinLnBrk="0" hangingPunct="1">
        <a:defRPr sz="1583" kern="1200">
          <a:solidFill>
            <a:schemeClr val="tx1"/>
          </a:solidFill>
          <a:latin typeface="+mn-lt"/>
          <a:ea typeface="+mn-ea"/>
          <a:cs typeface="+mn-cs"/>
        </a:defRPr>
      </a:lvl3pPr>
      <a:lvl4pPr marL="1142279" algn="l" defTabSz="761520" rtl="0" eaLnBrk="1" latinLnBrk="0" hangingPunct="1">
        <a:defRPr sz="1583" kern="1200">
          <a:solidFill>
            <a:schemeClr val="tx1"/>
          </a:solidFill>
          <a:latin typeface="+mn-lt"/>
          <a:ea typeface="+mn-ea"/>
          <a:cs typeface="+mn-cs"/>
        </a:defRPr>
      </a:lvl4pPr>
      <a:lvl5pPr marL="1523040" algn="l" defTabSz="761520" rtl="0" eaLnBrk="1" latinLnBrk="0" hangingPunct="1">
        <a:defRPr sz="1583" kern="1200">
          <a:solidFill>
            <a:schemeClr val="tx1"/>
          </a:solidFill>
          <a:latin typeface="+mn-lt"/>
          <a:ea typeface="+mn-ea"/>
          <a:cs typeface="+mn-cs"/>
        </a:defRPr>
      </a:lvl5pPr>
      <a:lvl6pPr marL="1903801" algn="l" defTabSz="761520" rtl="0" eaLnBrk="1" latinLnBrk="0" hangingPunct="1">
        <a:defRPr sz="1583" kern="1200">
          <a:solidFill>
            <a:schemeClr val="tx1"/>
          </a:solidFill>
          <a:latin typeface="+mn-lt"/>
          <a:ea typeface="+mn-ea"/>
          <a:cs typeface="+mn-cs"/>
        </a:defRPr>
      </a:lvl6pPr>
      <a:lvl7pPr marL="2284559" algn="l" defTabSz="761520" rtl="0" eaLnBrk="1" latinLnBrk="0" hangingPunct="1">
        <a:defRPr sz="1583" kern="1200">
          <a:solidFill>
            <a:schemeClr val="tx1"/>
          </a:solidFill>
          <a:latin typeface="+mn-lt"/>
          <a:ea typeface="+mn-ea"/>
          <a:cs typeface="+mn-cs"/>
        </a:defRPr>
      </a:lvl7pPr>
      <a:lvl8pPr marL="2665319" algn="l" defTabSz="761520" rtl="0" eaLnBrk="1" latinLnBrk="0" hangingPunct="1">
        <a:defRPr sz="1583" kern="1200">
          <a:solidFill>
            <a:schemeClr val="tx1"/>
          </a:solidFill>
          <a:latin typeface="+mn-lt"/>
          <a:ea typeface="+mn-ea"/>
          <a:cs typeface="+mn-cs"/>
        </a:defRPr>
      </a:lvl8pPr>
      <a:lvl9pPr marL="3046081" algn="l" defTabSz="761520" rtl="0" eaLnBrk="1" latinLnBrk="0" hangingPunct="1">
        <a:defRPr sz="15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73063" y="141553"/>
            <a:ext cx="11445875" cy="86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30" name="Text Placeholder 10"/>
          <p:cNvSpPr>
            <a:spLocks noGrp="1"/>
          </p:cNvSpPr>
          <p:nvPr>
            <p:ph type="body" idx="1"/>
          </p:nvPr>
        </p:nvSpPr>
        <p:spPr bwMode="auto">
          <a:xfrm>
            <a:off x="373063" y="1105525"/>
            <a:ext cx="11445875" cy="513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7516092" y="6611468"/>
            <a:ext cx="1133638" cy="203729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1/24/2018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9514" y="6611468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33716" y="6611468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84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543697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US" altLang="en-US" sz="3000" i="0" kern="1200" dirty="0" smtClean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2pPr>
      <a:lvl3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3pPr>
      <a:lvl4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4pPr>
      <a:lvl5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5pPr>
      <a:lvl6pPr marL="380985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6pPr>
      <a:lvl7pPr marL="761970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7pPr>
      <a:lvl8pPr marL="1142954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8pPr>
      <a:lvl9pPr marL="1523939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195784" indent="-195784" algn="l" defTabSz="543697" rtl="0" eaLnBrk="0" fontAlgn="base" hangingPunct="0">
        <a:lnSpc>
          <a:spcPct val="95000"/>
        </a:lnSpc>
        <a:spcBef>
          <a:spcPts val="1200"/>
        </a:spcBef>
        <a:spcAft>
          <a:spcPts val="0"/>
        </a:spcAft>
        <a:buClr>
          <a:schemeClr val="tx1"/>
        </a:buClr>
        <a:buFont typeface="Wingdings" panose="05000000000000000000" pitchFamily="2" charset="2"/>
        <a:buChar char="§"/>
        <a:defRPr lang="en-US" sz="23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73585" indent="-185201" algn="l" defTabSz="543697" rtl="0" eaLnBrk="0" fontAlgn="base" hangingPunct="0">
        <a:lnSpc>
          <a:spcPct val="95000"/>
        </a:lnSpc>
        <a:spcBef>
          <a:spcPts val="300"/>
        </a:spcBef>
        <a:spcAft>
          <a:spcPts val="0"/>
        </a:spcAft>
        <a:buClr>
          <a:schemeClr val="tx1"/>
        </a:buClr>
        <a:buFont typeface="Wingdings" panose="05000000000000000000" pitchFamily="2" charset="2"/>
        <a:buChar char="§"/>
        <a:defRPr lang="en-US" sz="22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61970" indent="-185201" algn="l" defTabSz="543697" rtl="0" eaLnBrk="0" fontAlgn="base" hangingPunct="0">
        <a:lnSpc>
          <a:spcPct val="95000"/>
        </a:lnSpc>
        <a:spcBef>
          <a:spcPts val="300"/>
        </a:spcBef>
        <a:spcAft>
          <a:spcPts val="0"/>
        </a:spcAft>
        <a:buClr>
          <a:schemeClr val="tx1"/>
        </a:buClr>
        <a:buFont typeface="Wingdings" panose="05000000000000000000" pitchFamily="2" charset="2"/>
        <a:buChar char="§"/>
        <a:defRPr lang="en-US" sz="21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50354" indent="-195784" algn="l" defTabSz="543697" rtl="0" eaLnBrk="0" fontAlgn="base" hangingPunct="0">
        <a:lnSpc>
          <a:spcPct val="95000"/>
        </a:lnSpc>
        <a:spcBef>
          <a:spcPts val="300"/>
        </a:spcBef>
        <a:spcAft>
          <a:spcPts val="0"/>
        </a:spcAft>
        <a:buClr>
          <a:schemeClr val="tx1"/>
        </a:buClr>
        <a:buFont typeface="Wingdings" panose="05000000000000000000" pitchFamily="2" charset="2"/>
        <a:buChar char="§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50354" indent="-195784" algn="l" defTabSz="543697" rtl="0" eaLnBrk="0" fontAlgn="base" hangingPunct="0">
        <a:lnSpc>
          <a:spcPct val="95000"/>
        </a:lnSpc>
        <a:spcBef>
          <a:spcPts val="300"/>
        </a:spcBef>
        <a:spcAft>
          <a:spcPts val="0"/>
        </a:spcAft>
        <a:buClr>
          <a:schemeClr val="tx1"/>
        </a:buClr>
        <a:buFont typeface="Wingdings" panose="05000000000000000000" pitchFamily="2" charset="2"/>
        <a:buChar char="§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.png"/><Relationship Id="rId4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77379" y="210217"/>
            <a:ext cx="11675040" cy="6370029"/>
            <a:chOff x="159890" y="200525"/>
            <a:chExt cx="8756280" cy="4777522"/>
          </a:xfrm>
          <a:solidFill>
            <a:schemeClr val="accent1"/>
          </a:solidFill>
        </p:grpSpPr>
        <p:grpSp>
          <p:nvGrpSpPr>
            <p:cNvPr id="6" name="Group 5"/>
            <p:cNvGrpSpPr/>
            <p:nvPr/>
          </p:nvGrpSpPr>
          <p:grpSpPr>
            <a:xfrm>
              <a:off x="159890" y="200525"/>
              <a:ext cx="2555633" cy="4776741"/>
              <a:chOff x="213187" y="267368"/>
              <a:chExt cx="3407510" cy="6368987"/>
            </a:xfrm>
            <a:grpFill/>
          </p:grpSpPr>
          <p:sp>
            <p:nvSpPr>
              <p:cNvPr id="11" name="Rectangle 10"/>
              <p:cNvSpPr/>
              <p:nvPr/>
            </p:nvSpPr>
            <p:spPr>
              <a:xfrm>
                <a:off x="213187" y="6492355"/>
                <a:ext cx="3407510" cy="144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 rot="5400000">
                <a:off x="-2829959" y="3310515"/>
                <a:ext cx="6226029" cy="1397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6360537" y="200527"/>
              <a:ext cx="2555633" cy="4777520"/>
              <a:chOff x="8480716" y="282952"/>
              <a:chExt cx="3407510" cy="6370025"/>
            </a:xfrm>
            <a:grpFill/>
          </p:grpSpPr>
          <p:sp>
            <p:nvSpPr>
              <p:cNvPr id="9" name="Rectangle 8"/>
              <p:cNvSpPr/>
              <p:nvPr/>
            </p:nvSpPr>
            <p:spPr>
              <a:xfrm rot="5400000">
                <a:off x="8703212" y="3323966"/>
                <a:ext cx="6226027" cy="144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8480716" y="6508977"/>
                <a:ext cx="3407510" cy="144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212291" y="200525"/>
              <a:ext cx="8703879" cy="1283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203" y="1391285"/>
            <a:ext cx="4103128" cy="124128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20641" y="2011926"/>
            <a:ext cx="11259777" cy="2387600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Substitutions and Alternatives</a:t>
            </a:r>
            <a:endParaRPr lang="en-ZA" dirty="0">
              <a:latin typeface="Century Gothic" panose="020B0502020202020204" pitchFamily="34" charset="0"/>
            </a:endParaRPr>
          </a:p>
        </p:txBody>
      </p:sp>
      <p:sp>
        <p:nvSpPr>
          <p:cNvPr id="14" name="Subtitle 13"/>
          <p:cNvSpPr>
            <a:spLocks noGrp="1"/>
          </p:cNvSpPr>
          <p:nvPr>
            <p:ph type="subTitle" idx="1"/>
          </p:nvPr>
        </p:nvSpPr>
        <p:spPr>
          <a:xfrm>
            <a:off x="1351280" y="6030119"/>
            <a:ext cx="9144000" cy="1655762"/>
          </a:xfrm>
        </p:spPr>
        <p:txBody>
          <a:bodyPr>
            <a:normAutofit/>
          </a:bodyPr>
          <a:lstStyle/>
          <a:p>
            <a:r>
              <a:rPr lang="en-ZA" sz="3600" dirty="0" smtClean="0">
                <a:solidFill>
                  <a:schemeClr val="accent1">
                    <a:lumMod val="75000"/>
                  </a:schemeClr>
                </a:solidFill>
                <a:latin typeface="CoalhandLuke_Avon" pitchFamily="2" charset="0"/>
                <a:cs typeface="CoalhandLuke_Avon" pitchFamily="2" charset="0"/>
              </a:rPr>
              <a:t>Quick Guide</a:t>
            </a:r>
            <a:endParaRPr lang="en-ZA" sz="3600" dirty="0">
              <a:solidFill>
                <a:schemeClr val="accent1">
                  <a:lumMod val="75000"/>
                </a:schemeClr>
              </a:solidFill>
              <a:latin typeface="CoalhandLuke_Avon" pitchFamily="2" charset="0"/>
              <a:cs typeface="CoalhandLuke_Av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86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35038" y="141288"/>
            <a:ext cx="11256962" cy="1017587"/>
          </a:xfrm>
        </p:spPr>
        <p:txBody>
          <a:bodyPr/>
          <a:lstStyle/>
          <a:p>
            <a:r>
              <a:rPr lang="en-ZA" b="1" u="sng" dirty="0" smtClean="0">
                <a:latin typeface="Century Gothic" panose="020B0502020202020204" pitchFamily="34" charset="0"/>
              </a:rPr>
              <a:t>NEW</a:t>
            </a:r>
            <a:r>
              <a:rPr lang="en-ZA" dirty="0" smtClean="0">
                <a:latin typeface="Century Gothic" panose="020B0502020202020204" pitchFamily="34" charset="0"/>
              </a:rPr>
              <a:t> - Product Availability Indicators</a:t>
            </a:r>
            <a:endParaRPr lang="en-ZA" dirty="0">
              <a:latin typeface="Century Gothic" panose="020B0502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58189084"/>
              </p:ext>
            </p:extLst>
          </p:nvPr>
        </p:nvGraphicFramePr>
        <p:xfrm>
          <a:off x="493713" y="1927251"/>
          <a:ext cx="11314705" cy="4183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3355"/>
                <a:gridCol w="4092597"/>
                <a:gridCol w="5658753"/>
              </a:tblGrid>
              <a:tr h="394491">
                <a:tc>
                  <a:txBody>
                    <a:bodyPr/>
                    <a:lstStyle/>
                    <a:p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b="1" dirty="0" smtClean="0">
                          <a:latin typeface="Century Gothic" panose="020B0502020202020204" pitchFamily="34" charset="0"/>
                        </a:rPr>
                        <a:t>Definition</a:t>
                      </a:r>
                      <a:endParaRPr lang="en-ZA" sz="16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b="1" dirty="0" smtClean="0">
                          <a:latin typeface="Century Gothic" panose="020B0502020202020204" pitchFamily="34" charset="0"/>
                        </a:rPr>
                        <a:t>What does this mean to you:</a:t>
                      </a:r>
                      <a:endParaRPr lang="en-ZA" sz="16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678">
                <a:tc>
                  <a:txBody>
                    <a:bodyPr/>
                    <a:lstStyle/>
                    <a:p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Product is </a:t>
                      </a:r>
                      <a:r>
                        <a:rPr lang="en-ZA" sz="1600" b="1" dirty="0" smtClean="0">
                          <a:latin typeface="Century Gothic" panose="020B0502020202020204" pitchFamily="34" charset="0"/>
                        </a:rPr>
                        <a:t>in Stock </a:t>
                      </a:r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and is available to order</a:t>
                      </a:r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Representative </a:t>
                      </a:r>
                      <a:r>
                        <a:rPr lang="en-ZA" sz="1600" b="1" dirty="0" smtClean="0">
                          <a:latin typeface="Century Gothic" panose="020B0502020202020204" pitchFamily="34" charset="0"/>
                        </a:rPr>
                        <a:t>can order </a:t>
                      </a:r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this item</a:t>
                      </a:r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630">
                <a:tc>
                  <a:txBody>
                    <a:bodyPr/>
                    <a:lstStyle/>
                    <a:p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Product is </a:t>
                      </a:r>
                      <a:r>
                        <a:rPr lang="en-ZA" sz="1600" b="1" dirty="0" smtClean="0">
                          <a:latin typeface="Century Gothic" panose="020B0502020202020204" pitchFamily="34" charset="0"/>
                        </a:rPr>
                        <a:t>Low on Stock</a:t>
                      </a:r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, but still available to order</a:t>
                      </a:r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Representative </a:t>
                      </a:r>
                      <a:r>
                        <a:rPr lang="en-ZA" sz="1600" b="1" dirty="0" smtClean="0">
                          <a:latin typeface="Century Gothic" panose="020B0502020202020204" pitchFamily="34" charset="0"/>
                        </a:rPr>
                        <a:t>can order</a:t>
                      </a:r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 this item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 but </a:t>
                      </a:r>
                      <a:r>
                        <a:rPr lang="en-ZA" sz="1600" b="1" baseline="0" dirty="0" smtClean="0">
                          <a:latin typeface="Century Gothic" panose="020B0502020202020204" pitchFamily="34" charset="0"/>
                        </a:rPr>
                        <a:t>stock is running low</a:t>
                      </a:r>
                      <a:endParaRPr lang="en-ZA" sz="16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6346">
                <a:tc>
                  <a:txBody>
                    <a:bodyPr/>
                    <a:lstStyle/>
                    <a:p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Product is </a:t>
                      </a:r>
                      <a:r>
                        <a:rPr lang="en-ZA" sz="1600" b="1" dirty="0" smtClean="0">
                          <a:latin typeface="Century Gothic" panose="020B0502020202020204" pitchFamily="34" charset="0"/>
                        </a:rPr>
                        <a:t>Out</a:t>
                      </a:r>
                      <a:r>
                        <a:rPr lang="en-ZA" sz="1600" b="1" baseline="0" dirty="0" smtClean="0">
                          <a:latin typeface="Century Gothic" panose="020B0502020202020204" pitchFamily="34" charset="0"/>
                        </a:rPr>
                        <a:t> of stock 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- </a:t>
                      </a:r>
                      <a:r>
                        <a:rPr lang="en-ZA" sz="1600" b="1" baseline="0" dirty="0" smtClean="0">
                          <a:latin typeface="Century Gothic" panose="020B0502020202020204" pitchFamily="34" charset="0"/>
                        </a:rPr>
                        <a:t>more stock is coming</a:t>
                      </a:r>
                      <a:endParaRPr lang="en-ZA" sz="16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Representative can select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 one of these options</a:t>
                      </a:r>
                      <a:endParaRPr lang="en-ZA" sz="160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Select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 an </a:t>
                      </a:r>
                      <a:r>
                        <a:rPr lang="en-ZA" sz="1600" b="1" baseline="0" dirty="0" smtClean="0">
                          <a:latin typeface="Century Gothic" panose="020B0502020202020204" pitchFamily="34" charset="0"/>
                        </a:rPr>
                        <a:t>alternative item 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from up to 3 options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Elect to go onto </a:t>
                      </a:r>
                      <a:r>
                        <a:rPr lang="en-ZA" sz="1600" b="1" baseline="0" dirty="0" smtClean="0">
                          <a:latin typeface="Century Gothic" panose="020B0502020202020204" pitchFamily="34" charset="0"/>
                        </a:rPr>
                        <a:t>back order 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for this item  (an ETA is provided to show when we are expecting more stock to arrive 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600" b="1" baseline="0" dirty="0" smtClean="0">
                          <a:latin typeface="Century Gothic" panose="020B0502020202020204" pitchFamily="34" charset="0"/>
                        </a:rPr>
                        <a:t>Remove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 the item and order something else</a:t>
                      </a:r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9988">
                <a:tc>
                  <a:txBody>
                    <a:bodyPr/>
                    <a:lstStyle/>
                    <a:p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Product is </a:t>
                      </a:r>
                      <a:r>
                        <a:rPr lang="en-ZA" sz="1600" b="1" dirty="0" smtClean="0">
                          <a:latin typeface="Century Gothic" panose="020B0502020202020204" pitchFamily="34" charset="0"/>
                        </a:rPr>
                        <a:t>Out of Stock</a:t>
                      </a:r>
                      <a:r>
                        <a:rPr lang="en-ZA" sz="1600" b="1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and is a limited edition or </a:t>
                      </a:r>
                      <a:r>
                        <a:rPr lang="en-ZA" sz="1600" b="1" baseline="0" dirty="0" smtClean="0">
                          <a:latin typeface="Century Gothic" panose="020B0502020202020204" pitchFamily="34" charset="0"/>
                        </a:rPr>
                        <a:t>discontinued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 Item</a:t>
                      </a:r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Representative can select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 one of these options</a:t>
                      </a:r>
                      <a:endParaRPr lang="en-ZA" sz="160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600" dirty="0" smtClean="0">
                          <a:latin typeface="Century Gothic" panose="020B0502020202020204" pitchFamily="34" charset="0"/>
                        </a:rPr>
                        <a:t>Select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 an </a:t>
                      </a:r>
                      <a:r>
                        <a:rPr lang="en-ZA" sz="1600" b="1" baseline="0" dirty="0" smtClean="0">
                          <a:latin typeface="Century Gothic" panose="020B0502020202020204" pitchFamily="34" charset="0"/>
                        </a:rPr>
                        <a:t>alternative item 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from up to 3 options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600" b="1" baseline="0" dirty="0" smtClean="0">
                          <a:latin typeface="Century Gothic" panose="020B0502020202020204" pitchFamily="34" charset="0"/>
                        </a:rPr>
                        <a:t>Remove</a:t>
                      </a:r>
                      <a:r>
                        <a:rPr lang="en-ZA" sz="1600" baseline="0" dirty="0" smtClean="0">
                          <a:latin typeface="Century Gothic" panose="020B0502020202020204" pitchFamily="34" charset="0"/>
                        </a:rPr>
                        <a:t> the item and order something else</a:t>
                      </a:r>
                      <a:endParaRPr lang="en-ZA" sz="1600" dirty="0" smtClean="0">
                        <a:latin typeface="Century Gothic" panose="020B0502020202020204" pitchFamily="34" charset="0"/>
                      </a:endParaRPr>
                    </a:p>
                    <a:p>
                      <a:endParaRPr lang="en-ZA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096963" y="1128713"/>
            <a:ext cx="11095037" cy="463550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What do they Mean</a:t>
            </a:r>
            <a:endParaRPr lang="en-ZA" dirty="0"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712" y="6053744"/>
            <a:ext cx="5199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i="1" dirty="0" smtClean="0">
                <a:solidFill>
                  <a:srgbClr val="000000"/>
                </a:solidFill>
                <a:cs typeface="Arial" panose="020B0604020202020204" pitchFamily="34" charset="0"/>
              </a:rPr>
              <a:t>ETA – Estimated Time of Arrival</a:t>
            </a:r>
          </a:p>
        </p:txBody>
      </p:sp>
      <p:sp>
        <p:nvSpPr>
          <p:cNvPr id="7" name="Oval 6"/>
          <p:cNvSpPr/>
          <p:nvPr/>
        </p:nvSpPr>
        <p:spPr bwMode="ltGray">
          <a:xfrm>
            <a:off x="1656474" y="2393298"/>
            <a:ext cx="314480" cy="26894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 bwMode="ltGray">
          <a:xfrm>
            <a:off x="1656474" y="2959553"/>
            <a:ext cx="314480" cy="30438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 bwMode="ltGray">
          <a:xfrm>
            <a:off x="1656474" y="3583138"/>
            <a:ext cx="314480" cy="3043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 bwMode="ltGray">
          <a:xfrm>
            <a:off x="1656474" y="5226752"/>
            <a:ext cx="314480" cy="26894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8711" y="2393298"/>
            <a:ext cx="1217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b="1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EXISTING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7116" y="3535332"/>
            <a:ext cx="12177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b="1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EXISTING – BUT NOW INDICATES THAT ITEM WILL COME BACK IN STOCK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11" y="2840996"/>
            <a:ext cx="814286" cy="6514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09" y="5005844"/>
            <a:ext cx="814286" cy="651429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277379" y="210217"/>
            <a:ext cx="11675040" cy="6370029"/>
            <a:chOff x="159890" y="200525"/>
            <a:chExt cx="8756280" cy="4777522"/>
          </a:xfrm>
          <a:solidFill>
            <a:srgbClr val="E32D91"/>
          </a:solidFill>
        </p:grpSpPr>
        <p:grpSp>
          <p:nvGrpSpPr>
            <p:cNvPr id="17" name="Group 16"/>
            <p:cNvGrpSpPr/>
            <p:nvPr/>
          </p:nvGrpSpPr>
          <p:grpSpPr>
            <a:xfrm>
              <a:off x="159890" y="200525"/>
              <a:ext cx="2555633" cy="4776741"/>
              <a:chOff x="213187" y="267368"/>
              <a:chExt cx="3407510" cy="6368987"/>
            </a:xfrm>
            <a:grpFill/>
          </p:grpSpPr>
          <p:sp>
            <p:nvSpPr>
              <p:cNvPr id="22" name="Rectangle 21"/>
              <p:cNvSpPr/>
              <p:nvPr/>
            </p:nvSpPr>
            <p:spPr>
              <a:xfrm>
                <a:off x="213187" y="6492355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 rot="5400000">
                <a:off x="-2829959" y="3310515"/>
                <a:ext cx="6226029" cy="139736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360537" y="200527"/>
              <a:ext cx="2555633" cy="4777520"/>
              <a:chOff x="8480716" y="282952"/>
              <a:chExt cx="3407510" cy="6370025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 rot="5400000">
                <a:off x="8703212" y="3323966"/>
                <a:ext cx="6226027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8480716" y="6508977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212291" y="200525"/>
              <a:ext cx="8703879" cy="128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067" y="6195895"/>
            <a:ext cx="2099867" cy="63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6736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35038" y="381334"/>
            <a:ext cx="11256962" cy="545719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What will you see?</a:t>
            </a:r>
            <a:endParaRPr lang="en-ZA" dirty="0">
              <a:latin typeface="Century Gothic" panose="020B0502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91493" y="1401716"/>
            <a:ext cx="6035675" cy="229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096963" y="855997"/>
            <a:ext cx="11095037" cy="504444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When placing an order on www.avon.co.za...</a:t>
            </a:r>
            <a:endParaRPr lang="en-ZA" dirty="0">
              <a:latin typeface="Century Gothic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366" y="2559713"/>
            <a:ext cx="6162883" cy="3636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val 6"/>
          <p:cNvSpPr/>
          <p:nvPr/>
        </p:nvSpPr>
        <p:spPr bwMode="ltGray">
          <a:xfrm>
            <a:off x="691492" y="2351904"/>
            <a:ext cx="1379913" cy="398324"/>
          </a:xfrm>
          <a:prstGeom prst="ellipse">
            <a:avLst/>
          </a:prstGeom>
          <a:noFill/>
          <a:ln w="28575">
            <a:solidFill>
              <a:srgbClr val="F826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 bwMode="ltGray">
          <a:xfrm rot="5400000">
            <a:off x="10644478" y="4682439"/>
            <a:ext cx="1418363" cy="548677"/>
          </a:xfrm>
          <a:prstGeom prst="ellipse">
            <a:avLst/>
          </a:prstGeom>
          <a:noFill/>
          <a:ln w="28575">
            <a:solidFill>
              <a:srgbClr val="F826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07834" y="4330855"/>
            <a:ext cx="34758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200" dirty="0" smtClean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AVAILABILITY buttons now come in 4 colours!  </a:t>
            </a:r>
            <a:endParaRPr lang="en-ZA" sz="2200" dirty="0">
              <a:solidFill>
                <a:srgbClr val="00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77379" y="210217"/>
            <a:ext cx="11675040" cy="6370029"/>
            <a:chOff x="159890" y="200525"/>
            <a:chExt cx="8756280" cy="4777522"/>
          </a:xfrm>
          <a:solidFill>
            <a:srgbClr val="E32D91"/>
          </a:solidFill>
        </p:grpSpPr>
        <p:grpSp>
          <p:nvGrpSpPr>
            <p:cNvPr id="11" name="Group 10"/>
            <p:cNvGrpSpPr/>
            <p:nvPr/>
          </p:nvGrpSpPr>
          <p:grpSpPr>
            <a:xfrm>
              <a:off x="159890" y="200525"/>
              <a:ext cx="2555633" cy="4776741"/>
              <a:chOff x="213187" y="267368"/>
              <a:chExt cx="3407510" cy="6368987"/>
            </a:xfrm>
            <a:grpFill/>
          </p:grpSpPr>
          <p:sp>
            <p:nvSpPr>
              <p:cNvPr id="16" name="Rectangle 15"/>
              <p:cNvSpPr/>
              <p:nvPr/>
            </p:nvSpPr>
            <p:spPr>
              <a:xfrm>
                <a:off x="213187" y="6492355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5400000">
                <a:off x="-2829959" y="3310515"/>
                <a:ext cx="6226029" cy="139736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6360537" y="200527"/>
              <a:ext cx="2555633" cy="4777520"/>
              <a:chOff x="8480716" y="282952"/>
              <a:chExt cx="3407510" cy="6370025"/>
            </a:xfrm>
            <a:grpFill/>
          </p:grpSpPr>
          <p:sp>
            <p:nvSpPr>
              <p:cNvPr id="14" name="Rectangle 13"/>
              <p:cNvSpPr/>
              <p:nvPr/>
            </p:nvSpPr>
            <p:spPr>
              <a:xfrm rot="5400000">
                <a:off x="8703212" y="3323966"/>
                <a:ext cx="6226027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8480716" y="6508977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212291" y="200525"/>
              <a:ext cx="8703879" cy="128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067" y="6195895"/>
            <a:ext cx="2099867" cy="63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0828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35038" y="381333"/>
            <a:ext cx="11256962" cy="594979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What will you see?</a:t>
            </a:r>
            <a:endParaRPr lang="en-ZA" dirty="0">
              <a:latin typeface="Century Gothic" panose="020B0502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096963" y="831539"/>
            <a:ext cx="11095037" cy="463550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On the Order Summary screen:</a:t>
            </a:r>
            <a:endParaRPr lang="en-ZA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7116" y="1956179"/>
            <a:ext cx="4454525" cy="1085850"/>
          </a:xfrm>
        </p:spPr>
        <p:txBody>
          <a:bodyPr/>
          <a:lstStyle/>
          <a:p>
            <a:r>
              <a:rPr lang="en-ZA" sz="2200" dirty="0" smtClean="0">
                <a:latin typeface="Century Gothic" panose="020B0502020202020204" pitchFamily="34" charset="0"/>
              </a:rPr>
              <a:t>You now have 4 colour indicators</a:t>
            </a:r>
          </a:p>
          <a:p>
            <a:r>
              <a:rPr lang="en-ZA" sz="2200" dirty="0" smtClean="0">
                <a:latin typeface="Century Gothic" panose="020B0502020202020204" pitchFamily="34" charset="0"/>
              </a:rPr>
              <a:t>Only GREEN and YELLOW items can be deleted. </a:t>
            </a:r>
          </a:p>
          <a:p>
            <a:r>
              <a:rPr lang="en-ZA" sz="2200" dirty="0" smtClean="0">
                <a:latin typeface="Century Gothic" panose="020B0502020202020204" pitchFamily="34" charset="0"/>
              </a:rPr>
              <a:t>RED and GREY items must be actioned </a:t>
            </a:r>
          </a:p>
          <a:p>
            <a:r>
              <a:rPr lang="en-ZA" sz="2200" dirty="0" smtClean="0">
                <a:latin typeface="Century Gothic" panose="020B0502020202020204" pitchFamily="34" charset="0"/>
              </a:rPr>
              <a:t>You MUST action this screen before you can continue with your order</a:t>
            </a:r>
          </a:p>
          <a:p>
            <a:pPr marL="0" indent="0">
              <a:buNone/>
            </a:pPr>
            <a:endParaRPr lang="en-ZA" sz="2200" dirty="0">
              <a:latin typeface="Century Gothic" panose="020B0502020202020204" pitchFamily="34" charset="0"/>
            </a:endParaRPr>
          </a:p>
          <a:p>
            <a:endParaRPr lang="en-ZA" sz="2200" dirty="0" smtClean="0">
              <a:latin typeface="Century Gothic" panose="020B0502020202020204" pitchFamily="34" charset="0"/>
            </a:endParaRPr>
          </a:p>
          <a:p>
            <a:endParaRPr lang="en-ZA" sz="2200" dirty="0">
              <a:latin typeface="Century Gothic" panose="020B0502020202020204" pitchFamily="34" charset="0"/>
            </a:endParaRPr>
          </a:p>
          <a:p>
            <a:endParaRPr lang="en-ZA" sz="22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ZA" sz="2200" dirty="0" smtClean="0">
              <a:latin typeface="Century Gothic" panose="020B0502020202020204" pitchFamily="34" charset="0"/>
            </a:endParaRPr>
          </a:p>
          <a:p>
            <a:endParaRPr lang="en-ZA" sz="2200" dirty="0">
              <a:latin typeface="Century Gothic" panose="020B0502020202020204" pitchFamily="34" charset="0"/>
            </a:endParaRPr>
          </a:p>
          <a:p>
            <a:endParaRPr lang="en-ZA" sz="2200" dirty="0" smtClean="0">
              <a:latin typeface="Century Gothic" panose="020B0502020202020204" pitchFamily="34" charset="0"/>
            </a:endParaRPr>
          </a:p>
          <a:p>
            <a:endParaRPr lang="en-ZA" sz="2200" dirty="0">
              <a:latin typeface="Century Gothic" panose="020B0502020202020204" pitchFamily="34" charset="0"/>
            </a:endParaRPr>
          </a:p>
          <a:p>
            <a:endParaRPr lang="en-ZA" sz="2200" dirty="0" smtClean="0">
              <a:latin typeface="Century Gothic" panose="020B0502020202020204" pitchFamily="34" charset="0"/>
            </a:endParaRPr>
          </a:p>
          <a:p>
            <a:endParaRPr lang="en-ZA" sz="2200" dirty="0">
              <a:latin typeface="Century Gothic" panose="020B0502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96" y="1295089"/>
            <a:ext cx="6876222" cy="4898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277379" y="210217"/>
            <a:ext cx="11675040" cy="6370029"/>
            <a:chOff x="159890" y="200525"/>
            <a:chExt cx="8756280" cy="4777522"/>
          </a:xfrm>
          <a:solidFill>
            <a:srgbClr val="E32D91"/>
          </a:solidFill>
        </p:grpSpPr>
        <p:grpSp>
          <p:nvGrpSpPr>
            <p:cNvPr id="8" name="Group 7"/>
            <p:cNvGrpSpPr/>
            <p:nvPr/>
          </p:nvGrpSpPr>
          <p:grpSpPr>
            <a:xfrm>
              <a:off x="159890" y="200525"/>
              <a:ext cx="2555633" cy="4776741"/>
              <a:chOff x="213187" y="267368"/>
              <a:chExt cx="3407510" cy="6368987"/>
            </a:xfrm>
            <a:grpFill/>
          </p:grpSpPr>
          <p:sp>
            <p:nvSpPr>
              <p:cNvPr id="15" name="Rectangle 14"/>
              <p:cNvSpPr/>
              <p:nvPr/>
            </p:nvSpPr>
            <p:spPr>
              <a:xfrm>
                <a:off x="213187" y="6492355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 rot="5400000">
                <a:off x="-2829959" y="3310515"/>
                <a:ext cx="6226029" cy="139736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360537" y="200527"/>
              <a:ext cx="2555633" cy="4777520"/>
              <a:chOff x="8480716" y="282952"/>
              <a:chExt cx="3407510" cy="6370025"/>
            </a:xfrm>
            <a:grpFill/>
          </p:grpSpPr>
          <p:sp>
            <p:nvSpPr>
              <p:cNvPr id="13" name="Rectangle 12"/>
              <p:cNvSpPr/>
              <p:nvPr/>
            </p:nvSpPr>
            <p:spPr>
              <a:xfrm rot="5400000">
                <a:off x="8703212" y="3323966"/>
                <a:ext cx="6226027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8480716" y="6508977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212291" y="200525"/>
              <a:ext cx="8703879" cy="128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067" y="6195895"/>
            <a:ext cx="2099867" cy="635253"/>
          </a:xfrm>
          <a:prstGeom prst="rect">
            <a:avLst/>
          </a:prstGeom>
        </p:spPr>
      </p:pic>
      <p:sp>
        <p:nvSpPr>
          <p:cNvPr id="9" name="Text Placeholder 3"/>
          <p:cNvSpPr txBox="1">
            <a:spLocks/>
          </p:cNvSpPr>
          <p:nvPr/>
        </p:nvSpPr>
        <p:spPr bwMode="auto">
          <a:xfrm>
            <a:off x="438375" y="5850330"/>
            <a:ext cx="1109500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l" defTabSz="543697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lang="en-US" sz="2200" b="1" i="1" kern="1200" baseline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73585" indent="-185201" algn="l" defTabSz="543697" rtl="0" eaLnBrk="0" fontAlgn="base" hangingPunct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lang="en-US" sz="2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61970" indent="-185201" algn="l" defTabSz="543697" rtl="0" eaLnBrk="0" fontAlgn="base" hangingPunct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lang="en-US" sz="2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50354" indent="-195784" algn="l" defTabSz="543697" rtl="0" eaLnBrk="0" fontAlgn="base" hangingPunct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lang="en-US" sz="2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50354" indent="-195784" algn="l" defTabSz="543697" rtl="0" eaLnBrk="0" fontAlgn="base" hangingPunct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lang="en-US" sz="2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ZA" dirty="0" smtClean="0">
                <a:solidFill>
                  <a:srgbClr val="FB2654"/>
                </a:solidFill>
                <a:latin typeface="Century Gothic" panose="020B0502020202020204" pitchFamily="34" charset="0"/>
              </a:rPr>
              <a:t>When you click “CONTINUE” a pop-up screen will appear</a:t>
            </a:r>
            <a:endParaRPr lang="en-ZA" dirty="0">
              <a:solidFill>
                <a:srgbClr val="FB2654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80050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35038" y="379965"/>
            <a:ext cx="11256962" cy="645559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What will you see?</a:t>
            </a:r>
            <a:endParaRPr lang="en-ZA" dirty="0">
              <a:latin typeface="Century Gothic" panose="020B0502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412128" y="995363"/>
            <a:ext cx="5537200" cy="463550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If you have RED or GREY buttons on your order: </a:t>
            </a:r>
            <a:endParaRPr lang="en-ZA" dirty="0"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7689" y="1763021"/>
            <a:ext cx="58189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you </a:t>
            </a: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can </a:t>
            </a:r>
            <a:r>
              <a:rPr lang="en-ZA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REMOVE</a:t>
            </a: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 from the order		</a:t>
            </a:r>
            <a:endParaRPr lang="en-ZA" sz="2000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you </a:t>
            </a: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can </a:t>
            </a:r>
            <a:r>
              <a:rPr lang="en-ZA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KEEP</a:t>
            </a: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 &amp; put on back-order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you </a:t>
            </a: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can choose an </a:t>
            </a:r>
            <a:r>
              <a:rPr lang="en-ZA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ALTERNATIVE</a:t>
            </a: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 if </a:t>
            </a: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/>
            </a:r>
            <a:b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available</a:t>
            </a:r>
            <a:endParaRPr lang="en-ZA" sz="20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 bwMode="ltGray">
          <a:xfrm>
            <a:off x="715681" y="1815865"/>
            <a:ext cx="314480" cy="3043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7688" y="3824488"/>
            <a:ext cx="58189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you </a:t>
            </a: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can </a:t>
            </a:r>
            <a:r>
              <a:rPr lang="en-ZA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REMOVE</a:t>
            </a: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 from the order		</a:t>
            </a:r>
            <a:endParaRPr lang="en-ZA" sz="2000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you </a:t>
            </a: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can choose an </a:t>
            </a:r>
            <a:r>
              <a:rPr lang="en-ZA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ALTERNATIVE</a:t>
            </a:r>
            <a:r>
              <a:rPr lang="en-ZA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 if </a:t>
            </a: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/>
            </a:r>
            <a:b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2000" dirty="0">
              <a:solidFill>
                <a:srgbClr val="00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You </a:t>
            </a:r>
            <a:r>
              <a:rPr lang="en-ZA" sz="2000" b="1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MUST</a:t>
            </a:r>
            <a:r>
              <a:rPr lang="en-ZA" sz="200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action this screen before you can move on with your order</a:t>
            </a:r>
            <a:endParaRPr lang="en-ZA" sz="20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 bwMode="ltGray">
          <a:xfrm>
            <a:off x="715681" y="3887979"/>
            <a:ext cx="314480" cy="26894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893" y="457907"/>
            <a:ext cx="5016436" cy="5410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 Placeholder 3"/>
          <p:cNvSpPr txBox="1">
            <a:spLocks/>
          </p:cNvSpPr>
          <p:nvPr/>
        </p:nvSpPr>
        <p:spPr bwMode="auto">
          <a:xfrm>
            <a:off x="401827" y="5868610"/>
            <a:ext cx="1140659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l" defTabSz="543697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lang="en-US" sz="2200" b="1" i="1" kern="1200" baseline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73585" indent="-185201" algn="l" defTabSz="543697" rtl="0" eaLnBrk="0" fontAlgn="base" hangingPunct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lang="en-US" sz="2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61970" indent="-185201" algn="l" defTabSz="543697" rtl="0" eaLnBrk="0" fontAlgn="base" hangingPunct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lang="en-US" sz="2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50354" indent="-195784" algn="l" defTabSz="543697" rtl="0" eaLnBrk="0" fontAlgn="base" hangingPunct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lang="en-US" sz="2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50354" indent="-195784" algn="l" defTabSz="543697" rtl="0" eaLnBrk="0" fontAlgn="base" hangingPunct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lang="en-US" sz="2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000000"/>
              </a:buClr>
            </a:pPr>
            <a:r>
              <a:rPr lang="en-ZA" dirty="0" smtClean="0">
                <a:solidFill>
                  <a:srgbClr val="FB2654"/>
                </a:solidFill>
                <a:latin typeface="Century Gothic" panose="020B0502020202020204" pitchFamily="34" charset="0"/>
              </a:rPr>
              <a:t>If no ALTERNATIVES are available, only the REMOVE and KEEP options will show</a:t>
            </a:r>
            <a:endParaRPr lang="en-ZA" dirty="0">
              <a:solidFill>
                <a:srgbClr val="FB2654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77379" y="210217"/>
            <a:ext cx="11675040" cy="6370029"/>
            <a:chOff x="159890" y="200525"/>
            <a:chExt cx="8756280" cy="4777522"/>
          </a:xfrm>
          <a:solidFill>
            <a:srgbClr val="E32D91"/>
          </a:solidFill>
        </p:grpSpPr>
        <p:grpSp>
          <p:nvGrpSpPr>
            <p:cNvPr id="12" name="Group 11"/>
            <p:cNvGrpSpPr/>
            <p:nvPr/>
          </p:nvGrpSpPr>
          <p:grpSpPr>
            <a:xfrm>
              <a:off x="159890" y="200525"/>
              <a:ext cx="2555633" cy="4776741"/>
              <a:chOff x="213187" y="267368"/>
              <a:chExt cx="3407510" cy="6368987"/>
            </a:xfrm>
            <a:grpFill/>
          </p:grpSpPr>
          <p:sp>
            <p:nvSpPr>
              <p:cNvPr id="17" name="Rectangle 16"/>
              <p:cNvSpPr/>
              <p:nvPr/>
            </p:nvSpPr>
            <p:spPr>
              <a:xfrm>
                <a:off x="213187" y="6492355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 rot="5400000">
                <a:off x="-2829959" y="3310515"/>
                <a:ext cx="6226029" cy="139736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6360537" y="200527"/>
              <a:ext cx="2555633" cy="4777520"/>
              <a:chOff x="8480716" y="282952"/>
              <a:chExt cx="3407510" cy="6370025"/>
            </a:xfrm>
            <a:grpFill/>
          </p:grpSpPr>
          <p:sp>
            <p:nvSpPr>
              <p:cNvPr id="15" name="Rectangle 14"/>
              <p:cNvSpPr/>
              <p:nvPr/>
            </p:nvSpPr>
            <p:spPr>
              <a:xfrm rot="5400000">
                <a:off x="8703212" y="3323966"/>
                <a:ext cx="6226027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480716" y="6508977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212291" y="200525"/>
              <a:ext cx="8703879" cy="128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067" y="6195895"/>
            <a:ext cx="2099867" cy="63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8378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"/>
          <a:stretch/>
        </p:blipFill>
        <p:spPr>
          <a:xfrm>
            <a:off x="545361" y="1422800"/>
            <a:ext cx="11079241" cy="8804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35038" y="316938"/>
            <a:ext cx="11256962" cy="644191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What will you see?</a:t>
            </a:r>
            <a:endParaRPr lang="en-ZA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3713" y="1018747"/>
            <a:ext cx="11698287" cy="436562"/>
          </a:xfrm>
        </p:spPr>
        <p:txBody>
          <a:bodyPr/>
          <a:lstStyle/>
          <a:p>
            <a:r>
              <a:rPr lang="en-ZA" sz="22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Grey</a:t>
            </a:r>
            <a:r>
              <a:rPr lang="en-ZA" sz="2200" dirty="0" smtClean="0">
                <a:latin typeface="Century Gothic" panose="020B0502020202020204" pitchFamily="34" charset="0"/>
              </a:rPr>
              <a:t> – alternative available</a:t>
            </a:r>
            <a:endParaRPr lang="en-ZA" sz="22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71" b="10325"/>
          <a:stretch/>
        </p:blipFill>
        <p:spPr>
          <a:xfrm>
            <a:off x="539058" y="2798358"/>
            <a:ext cx="11078856" cy="6112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93713" y="2396996"/>
            <a:ext cx="11697312" cy="453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31775" marR="0" indent="-231775" algn="l" defTabSz="543697" rtl="0" eaLnBrk="1" fontAlgn="base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lang="en-US" sz="23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1175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lang="en-US" sz="2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98513" marR="0" indent="-222250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lang="en-US" sz="21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lang="en-US"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lang="en-US"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ZA" sz="22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Grey</a:t>
            </a:r>
            <a:r>
              <a:rPr lang="en-ZA" sz="2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– no alternative available</a:t>
            </a:r>
            <a:endParaRPr lang="en-ZA" sz="22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58" y="4035402"/>
            <a:ext cx="11175626" cy="21249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93713" y="3592209"/>
            <a:ext cx="11697312" cy="453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31775" marR="0" indent="-231775" algn="l" defTabSz="543697" rtl="0" eaLnBrk="1" fontAlgn="base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lang="en-US" sz="23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1175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lang="en-US" sz="2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98513" marR="0" indent="-222250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lang="en-US" sz="21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lang="en-US"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84263" marR="0" indent="-223838" algn="l" defTabSz="543697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 lang="en-US"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ZA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Red</a:t>
            </a:r>
            <a:r>
              <a:rPr lang="en-ZA" sz="2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– alternative available</a:t>
            </a:r>
            <a:endParaRPr lang="en-ZA" sz="22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77379" y="210217"/>
            <a:ext cx="11675040" cy="6370029"/>
            <a:chOff x="159890" y="200525"/>
            <a:chExt cx="8756280" cy="4777522"/>
          </a:xfrm>
          <a:solidFill>
            <a:srgbClr val="E32D91"/>
          </a:solidFill>
        </p:grpSpPr>
        <p:grpSp>
          <p:nvGrpSpPr>
            <p:cNvPr id="11" name="Group 10"/>
            <p:cNvGrpSpPr/>
            <p:nvPr/>
          </p:nvGrpSpPr>
          <p:grpSpPr>
            <a:xfrm>
              <a:off x="159890" y="200525"/>
              <a:ext cx="2555633" cy="4776741"/>
              <a:chOff x="213187" y="267368"/>
              <a:chExt cx="3407510" cy="6368987"/>
            </a:xfrm>
            <a:grpFill/>
          </p:grpSpPr>
          <p:sp>
            <p:nvSpPr>
              <p:cNvPr id="16" name="Rectangle 15"/>
              <p:cNvSpPr/>
              <p:nvPr/>
            </p:nvSpPr>
            <p:spPr>
              <a:xfrm>
                <a:off x="213187" y="6492355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5400000">
                <a:off x="-2829959" y="3310515"/>
                <a:ext cx="6226029" cy="139736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6360537" y="200527"/>
              <a:ext cx="2555633" cy="4777520"/>
              <a:chOff x="8480716" y="282952"/>
              <a:chExt cx="3407510" cy="6370025"/>
            </a:xfrm>
            <a:grpFill/>
          </p:grpSpPr>
          <p:sp>
            <p:nvSpPr>
              <p:cNvPr id="14" name="Rectangle 13"/>
              <p:cNvSpPr/>
              <p:nvPr/>
            </p:nvSpPr>
            <p:spPr>
              <a:xfrm rot="5400000">
                <a:off x="8703212" y="3323966"/>
                <a:ext cx="6226027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8480716" y="6508977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212291" y="200525"/>
              <a:ext cx="8703879" cy="128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067" y="6195895"/>
            <a:ext cx="2099867" cy="63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45458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7116" y="1731605"/>
            <a:ext cx="3455988" cy="438150"/>
          </a:xfrm>
        </p:spPr>
        <p:txBody>
          <a:bodyPr/>
          <a:lstStyle/>
          <a:p>
            <a:r>
              <a:rPr lang="en-ZA" sz="2200" dirty="0">
                <a:latin typeface="Century Gothic" panose="020B0502020202020204" pitchFamily="34" charset="0"/>
              </a:rPr>
              <a:t>Y</a:t>
            </a:r>
            <a:r>
              <a:rPr lang="en-ZA" sz="2200" dirty="0" smtClean="0">
                <a:latin typeface="Century Gothic" panose="020B0502020202020204" pitchFamily="34" charset="0"/>
              </a:rPr>
              <a:t>our screen will now update as per your selections, and you </a:t>
            </a:r>
            <a:r>
              <a:rPr lang="en-ZA" sz="2200" b="1" dirty="0" smtClean="0">
                <a:latin typeface="Century Gothic" panose="020B0502020202020204" pitchFamily="34" charset="0"/>
              </a:rPr>
              <a:t>SAVE </a:t>
            </a:r>
            <a:r>
              <a:rPr lang="en-ZA" sz="2200" dirty="0" smtClean="0">
                <a:latin typeface="Century Gothic" panose="020B0502020202020204" pitchFamily="34" charset="0"/>
              </a:rPr>
              <a:t>to continue with your order</a:t>
            </a:r>
            <a:endParaRPr lang="en-ZA" sz="22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573" y="433710"/>
            <a:ext cx="7418504" cy="57235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Group 4"/>
          <p:cNvGrpSpPr/>
          <p:nvPr/>
        </p:nvGrpSpPr>
        <p:grpSpPr>
          <a:xfrm>
            <a:off x="277379" y="210217"/>
            <a:ext cx="11675040" cy="6370029"/>
            <a:chOff x="159890" y="200525"/>
            <a:chExt cx="8756280" cy="4777522"/>
          </a:xfrm>
          <a:solidFill>
            <a:srgbClr val="E32D91"/>
          </a:solidFill>
        </p:grpSpPr>
        <p:grpSp>
          <p:nvGrpSpPr>
            <p:cNvPr id="6" name="Group 5"/>
            <p:cNvGrpSpPr/>
            <p:nvPr/>
          </p:nvGrpSpPr>
          <p:grpSpPr>
            <a:xfrm>
              <a:off x="159890" y="200525"/>
              <a:ext cx="2555633" cy="4776741"/>
              <a:chOff x="213187" y="267368"/>
              <a:chExt cx="3407510" cy="6368987"/>
            </a:xfrm>
            <a:grpFill/>
          </p:grpSpPr>
          <p:sp>
            <p:nvSpPr>
              <p:cNvPr id="11" name="Rectangle 10"/>
              <p:cNvSpPr/>
              <p:nvPr/>
            </p:nvSpPr>
            <p:spPr>
              <a:xfrm>
                <a:off x="213187" y="6492355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 rot="5400000">
                <a:off x="-2829959" y="3310515"/>
                <a:ext cx="6226029" cy="139736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6360537" y="200527"/>
              <a:ext cx="2555633" cy="4777520"/>
              <a:chOff x="8480716" y="282952"/>
              <a:chExt cx="3407510" cy="6370025"/>
            </a:xfrm>
            <a:grpFill/>
          </p:grpSpPr>
          <p:sp>
            <p:nvSpPr>
              <p:cNvPr id="9" name="Rectangle 8"/>
              <p:cNvSpPr/>
              <p:nvPr/>
            </p:nvSpPr>
            <p:spPr>
              <a:xfrm rot="5400000">
                <a:off x="8703212" y="3323966"/>
                <a:ext cx="6226027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8480716" y="6508977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212291" y="200525"/>
              <a:ext cx="8703879" cy="128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067" y="6195895"/>
            <a:ext cx="2099867" cy="63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5502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7116" y="3103636"/>
            <a:ext cx="3346216" cy="438150"/>
          </a:xfrm>
        </p:spPr>
        <p:txBody>
          <a:bodyPr/>
          <a:lstStyle/>
          <a:p>
            <a:r>
              <a:rPr lang="en-ZA" sz="2200" dirty="0">
                <a:latin typeface="Century Gothic" panose="020B0502020202020204" pitchFamily="34" charset="0"/>
              </a:rPr>
              <a:t>Y</a:t>
            </a:r>
            <a:r>
              <a:rPr lang="en-ZA" sz="2200" dirty="0" smtClean="0">
                <a:latin typeface="Century Gothic" panose="020B0502020202020204" pitchFamily="34" charset="0"/>
              </a:rPr>
              <a:t>our Order Summary is now updated as per your selections</a:t>
            </a:r>
            <a:endParaRPr lang="en-ZA" sz="2200" dirty="0">
              <a:latin typeface="Century Gothic" panose="020B0502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935038" y="381333"/>
            <a:ext cx="11256962" cy="594979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What will you now see?</a:t>
            </a:r>
            <a:endParaRPr lang="en-ZA" dirty="0">
              <a:latin typeface="Century Gothic" panose="020B0502020202020204" pitchFamily="34" charset="0"/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096963" y="841578"/>
            <a:ext cx="11095037" cy="463550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On the Order Summary screen:</a:t>
            </a:r>
            <a:endParaRPr lang="en-ZA" dirty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626" y="1240733"/>
            <a:ext cx="8070761" cy="492919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7" name="Group 6"/>
          <p:cNvGrpSpPr/>
          <p:nvPr/>
        </p:nvGrpSpPr>
        <p:grpSpPr>
          <a:xfrm>
            <a:off x="277379" y="210217"/>
            <a:ext cx="11675040" cy="6370029"/>
            <a:chOff x="159890" y="200525"/>
            <a:chExt cx="8756280" cy="4777522"/>
          </a:xfrm>
          <a:solidFill>
            <a:srgbClr val="E32D91"/>
          </a:solidFill>
        </p:grpSpPr>
        <p:grpSp>
          <p:nvGrpSpPr>
            <p:cNvPr id="8" name="Group 7"/>
            <p:cNvGrpSpPr/>
            <p:nvPr/>
          </p:nvGrpSpPr>
          <p:grpSpPr>
            <a:xfrm>
              <a:off x="159890" y="200525"/>
              <a:ext cx="2555633" cy="4776741"/>
              <a:chOff x="213187" y="267368"/>
              <a:chExt cx="3407510" cy="6368987"/>
            </a:xfrm>
            <a:grpFill/>
          </p:grpSpPr>
          <p:sp>
            <p:nvSpPr>
              <p:cNvPr id="13" name="Rectangle 12"/>
              <p:cNvSpPr/>
              <p:nvPr/>
            </p:nvSpPr>
            <p:spPr>
              <a:xfrm>
                <a:off x="213187" y="6492355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 rot="5400000">
                <a:off x="-2829959" y="3310515"/>
                <a:ext cx="6226029" cy="139736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360537" y="200527"/>
              <a:ext cx="2555633" cy="4777520"/>
              <a:chOff x="8480716" y="282952"/>
              <a:chExt cx="3407510" cy="6370025"/>
            </a:xfrm>
            <a:grpFill/>
          </p:grpSpPr>
          <p:sp>
            <p:nvSpPr>
              <p:cNvPr id="11" name="Rectangle 10"/>
              <p:cNvSpPr/>
              <p:nvPr/>
            </p:nvSpPr>
            <p:spPr>
              <a:xfrm rot="5400000">
                <a:off x="8703212" y="3323966"/>
                <a:ext cx="6226027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8480716" y="6508977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212291" y="200525"/>
              <a:ext cx="8703879" cy="128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067" y="6195895"/>
            <a:ext cx="2099867" cy="63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0587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35038" y="1905901"/>
            <a:ext cx="11017380" cy="438150"/>
          </a:xfrm>
        </p:spPr>
        <p:txBody>
          <a:bodyPr/>
          <a:lstStyle/>
          <a:p>
            <a:r>
              <a:rPr lang="en-ZA" sz="2200" dirty="0" smtClean="0">
                <a:latin typeface="Century Gothic" panose="020B0502020202020204" pitchFamily="34" charset="0"/>
              </a:rPr>
              <a:t>No more unwanted products which you didn’t order!</a:t>
            </a:r>
          </a:p>
          <a:p>
            <a:r>
              <a:rPr lang="en-ZA" sz="2200" dirty="0" smtClean="0">
                <a:latin typeface="Century Gothic" panose="020B0502020202020204" pitchFamily="34" charset="0"/>
              </a:rPr>
              <a:t>No more lost sales due to out of stocks</a:t>
            </a:r>
          </a:p>
          <a:p>
            <a:r>
              <a:rPr lang="en-ZA" sz="2200" dirty="0" smtClean="0">
                <a:latin typeface="Century Gothic" panose="020B0502020202020204" pitchFamily="34" charset="0"/>
              </a:rPr>
              <a:t>Immediate visibility of what’s in and what’s not</a:t>
            </a:r>
          </a:p>
          <a:p>
            <a:r>
              <a:rPr lang="en-ZA" sz="2200" dirty="0" smtClean="0">
                <a:latin typeface="Century Gothic" panose="020B0502020202020204" pitchFamily="34" charset="0"/>
              </a:rPr>
              <a:t>Choose your own substitutions!</a:t>
            </a:r>
          </a:p>
          <a:p>
            <a:r>
              <a:rPr lang="en-ZA" sz="2200" dirty="0" smtClean="0">
                <a:latin typeface="Century Gothic" panose="020B0502020202020204" pitchFamily="34" charset="0"/>
              </a:rPr>
              <a:t>Fewer returns and credits</a:t>
            </a:r>
          </a:p>
          <a:p>
            <a:r>
              <a:rPr lang="en-ZA" sz="2200" dirty="0" smtClean="0">
                <a:latin typeface="Century Gothic" panose="020B0502020202020204" pitchFamily="34" charset="0"/>
              </a:rPr>
              <a:t>More happy customers</a:t>
            </a:r>
          </a:p>
          <a:p>
            <a:endParaRPr lang="en-ZA" sz="2200" dirty="0">
              <a:latin typeface="Century Gothic" panose="020B0502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935038" y="381333"/>
            <a:ext cx="11256962" cy="594979"/>
          </a:xfrm>
        </p:spPr>
        <p:txBody>
          <a:bodyPr/>
          <a:lstStyle/>
          <a:p>
            <a:r>
              <a:rPr lang="en-ZA" dirty="0" smtClean="0">
                <a:latin typeface="Century Gothic" panose="020B0502020202020204" pitchFamily="34" charset="0"/>
              </a:rPr>
              <a:t>Isn’t this great?</a:t>
            </a:r>
            <a:endParaRPr lang="en-ZA" dirty="0">
              <a:latin typeface="Century Gothic" panose="020B0502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77379" y="210217"/>
            <a:ext cx="11675040" cy="6370029"/>
            <a:chOff x="159890" y="200525"/>
            <a:chExt cx="8756280" cy="4777522"/>
          </a:xfrm>
          <a:solidFill>
            <a:srgbClr val="FF0066"/>
          </a:solidFill>
        </p:grpSpPr>
        <p:grpSp>
          <p:nvGrpSpPr>
            <p:cNvPr id="8" name="Group 7"/>
            <p:cNvGrpSpPr/>
            <p:nvPr/>
          </p:nvGrpSpPr>
          <p:grpSpPr>
            <a:xfrm>
              <a:off x="159890" y="200525"/>
              <a:ext cx="2555633" cy="4776741"/>
              <a:chOff x="213187" y="267368"/>
              <a:chExt cx="3407510" cy="6368987"/>
            </a:xfrm>
            <a:grpFill/>
          </p:grpSpPr>
          <p:sp>
            <p:nvSpPr>
              <p:cNvPr id="13" name="Rectangle 12"/>
              <p:cNvSpPr/>
              <p:nvPr/>
            </p:nvSpPr>
            <p:spPr>
              <a:xfrm>
                <a:off x="213187" y="6492355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 rot="5400000">
                <a:off x="-2829959" y="3310515"/>
                <a:ext cx="6226029" cy="139736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b="1" kern="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360537" y="200527"/>
              <a:ext cx="2555633" cy="4777520"/>
              <a:chOff x="8480716" y="282952"/>
              <a:chExt cx="3407510" cy="6370025"/>
            </a:xfrm>
            <a:grpFill/>
          </p:grpSpPr>
          <p:sp>
            <p:nvSpPr>
              <p:cNvPr id="11" name="Rectangle 10"/>
              <p:cNvSpPr/>
              <p:nvPr/>
            </p:nvSpPr>
            <p:spPr>
              <a:xfrm rot="5400000">
                <a:off x="8703212" y="3323966"/>
                <a:ext cx="6226027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b="1" kern="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8480716" y="6508977"/>
                <a:ext cx="3407510" cy="144000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212291" y="200525"/>
              <a:ext cx="8703879" cy="128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kern="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067" y="6195895"/>
            <a:ext cx="2099867" cy="63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1790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/>
            <p:cNvSpPr/>
            <p:nvPr/>
          </p:nvSpPr>
          <p:spPr bwMode="ltGray"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968897" y="2321004"/>
              <a:ext cx="8254206" cy="22159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ZA" sz="13800" dirty="0" smtClean="0">
                  <a:solidFill>
                    <a:prstClr val="white"/>
                  </a:solidFill>
                  <a:latin typeface="CoalhandLuke_Avon" pitchFamily="2" charset="0"/>
                  <a:cs typeface="CoalhandLuke_Avon" pitchFamily="2" charset="0"/>
                </a:rPr>
                <a:t>Thank you!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340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CORPORATE TEMP PNGS\CORPOATE LOGO BLK.PNG"/>
  <p:tag name="PSDSOURCE" val="F:\ Portfolio\_AVON\New Corporate Guidelines\From Judy\"/>
  <p:tag name="PSDSOURCELAYER" val="Corpoate Logo Blk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2015 CONF PNGS\BFAP RED BLK.PNG"/>
  <p:tag name="PXPSD_PNGPATH" val="2015 CONF PNGS\"/>
  <p:tag name="PXPSD_PNGFILENAME" val="BFAP RED BLK.PNG"/>
  <p:tag name="PXPSD_LAYERNAME" val="BFAP Red Blk"/>
  <p:tag name="PXPSD_PSDFILENAME" val="Making Dreams Come True Themes.psd"/>
  <p:tag name="PXPSD_PSDSOURCE" val="C:\Users\DonRodger\Desktop\Making Dreams Come True Themes.psd"/>
  <p:tag name=" PXPSD_PSDSOURCELAY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2015 CONF PNGS\AVON.PNG"/>
  <p:tag name="PXPSD_PNGPATH" val="2015 CONF PNGS\"/>
  <p:tag name="PXPSD_PNGFILENAME" val="AVON.PNG"/>
  <p:tag name="PXPSD_LAYERNAME" val="AVON"/>
  <p:tag name="PXPSD_PSDFILENAME" val="Making Dreams Come True Themes.psd"/>
  <p:tag name="PXPSD_PSDSOURCE" val="C:\Users\DonRodger\Desktop\Making Dreams Come True Themes.psd"/>
  <p:tag name=" PXPSD_PSDSOURCELAYER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2015 CONF PNGS\AVON.PNG"/>
  <p:tag name="PXPSD_PNGPATH" val="2015 CONF PNGS\"/>
  <p:tag name="PXPSD_PNGFILENAME" val="AVON.PNG"/>
  <p:tag name="PXPSD_LAYERNAME" val="AVON"/>
  <p:tag name="PXPSD_PSDFILENAME" val="Making Dreams Come True Themes.psd"/>
  <p:tag name="PXPSD_PSDSOURCE" val="C:\Users\DonRodger\Desktop\Making Dreams Come True Themes.psd"/>
  <p:tag name=" PXPSD_PSDSOURCELAYER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2015 CONF PNGS\AVON.PNG"/>
  <p:tag name="PXPSD_PNGPATH" val="2015 CONF PNGS\"/>
  <p:tag name="PXPSD_PNGFILENAME" val="AVON.PNG"/>
  <p:tag name="PXPSD_LAYERNAME" val="AVON"/>
  <p:tag name="PXPSD_PSDFILENAME" val="Making Dreams Come True Themes.psd"/>
  <p:tag name="PXPSD_PSDSOURCE" val="C:\Users\DonRodger\Desktop\Making Dreams Come True Themes.psd"/>
  <p:tag name=" PXPSD_PSDSOURCELAYER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2015 CONF PNGS\AVON.PNG"/>
  <p:tag name="PXPSD_PNGPATH" val="2015 CONF PNGS\"/>
  <p:tag name="PXPSD_PNGFILENAME" val="AVON.PNG"/>
  <p:tag name="PXPSD_LAYERNAME" val="AVON"/>
  <p:tag name="PXPSD_PSDFILENAME" val="Making Dreams Come True Themes.psd"/>
  <p:tag name="PXPSD_PSDSOURCE" val="C:\Users\DonRodger\Desktop\Making Dreams Come True Themes.psd"/>
  <p:tag name=" PXPSD_PSDSOURCELAY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2015 CONF PNGS\AVON.PNG"/>
  <p:tag name="PXPSD_PNGPATH" val="2015 CONF PNGS\"/>
  <p:tag name="PXPSD_PNGFILENAME" val="AVON.PNG"/>
  <p:tag name="PXPSD_LAYERNAME" val="AVON"/>
  <p:tag name="PXPSD_PSDFILENAME" val="Making Dreams Come True Themes.psd"/>
  <p:tag name="PXPSD_PSDSOURCE" val="C:\Users\DonRodger\Desktop\Making Dreams Come True Themes.psd"/>
  <p:tag name=" PXPSD_PSDSOURCELAY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2015 CONF PNGS\AVON.PNG"/>
  <p:tag name="PXPSD_PNGPATH" val="2015 CONF PNGS\"/>
  <p:tag name="PXPSD_PNGFILENAME" val="AVON.PNG"/>
  <p:tag name="PXPSD_LAYERNAME" val="AVON"/>
  <p:tag name="PXPSD_PSDFILENAME" val="Making Dreams Come True Themes.psd"/>
  <p:tag name="PXPSD_PSDSOURCE" val="C:\Users\DonRodger\Desktop\Making Dreams Come True Themes.psd"/>
  <p:tag name=" PXPSD_PSDSOURCELAY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2015 CONF PNGS\AVON.PNG"/>
  <p:tag name="PXPSD_PNGPATH" val="2015 CONF PNGS\"/>
  <p:tag name="PXPSD_PNGFILENAME" val="AVON.PNG"/>
  <p:tag name="PXPSD_LAYERNAME" val="AVON"/>
  <p:tag name="PXPSD_PSDFILENAME" val="Making Dreams Come True Themes.psd"/>
  <p:tag name="PXPSD_PSDSOURCE" val="C:\Users\DonRodger\Desktop\Making Dreams Come True Themes.psd"/>
  <p:tag name=" PXPSD_PSDSOURCELAYER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2015 CONF PNGS\BFAP AVON WHT BLK.PNG"/>
  <p:tag name="PXPSD_PNGPATH" val="2015 CONF PNGS\"/>
  <p:tag name="PXPSD_PNGFILENAME" val="BFAP AVON WHT BLK.PNG"/>
  <p:tag name="PXPSD_LAYERNAME" val="BFAP Avon Wht Blk"/>
  <p:tag name="PXPSD_PSDFILENAME" val="Making Dreams Come True Themes.psd"/>
  <p:tag name="PXPSD_PSDSOURCE" val="C:\Users\DonRodger\Desktop\Making Dreams Come True Themes.psd"/>
  <p:tag name=" PXPSD_PSDSOURCELAYER" val="4"/>
</p:tagLst>
</file>

<file path=ppt/theme/theme1.xml><?xml version="1.0" encoding="utf-8"?>
<a:theme xmlns:a="http://schemas.openxmlformats.org/drawingml/2006/main" name="6_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2014 Avon Corp Temp Colors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EC008C"/>
      </a:accent1>
      <a:accent2>
        <a:srgbClr val="E699B7"/>
      </a:accent2>
      <a:accent3>
        <a:srgbClr val="7259AE"/>
      </a:accent3>
      <a:accent4>
        <a:srgbClr val="00AEEF"/>
      </a:accent4>
      <a:accent5>
        <a:srgbClr val="EA946C"/>
      </a:accent5>
      <a:accent6>
        <a:srgbClr val="AEA9C1"/>
      </a:accent6>
      <a:hlink>
        <a:srgbClr val="760046"/>
      </a:hlink>
      <a:folHlink>
        <a:srgbClr val="2074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Custom 23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FF6484"/>
      </a:accent1>
      <a:accent2>
        <a:srgbClr val="019AA8"/>
      </a:accent2>
      <a:accent3>
        <a:srgbClr val="FD665B"/>
      </a:accent3>
      <a:accent4>
        <a:srgbClr val="FB2654"/>
      </a:accent4>
      <a:accent5>
        <a:srgbClr val="2394DA"/>
      </a:accent5>
      <a:accent6>
        <a:srgbClr val="BC39A3"/>
      </a:accent6>
      <a:hlink>
        <a:srgbClr val="FAC1CA"/>
      </a:hlink>
      <a:folHlink>
        <a:srgbClr val="F6C696"/>
      </a:folHlink>
    </a:clrScheme>
    <a:fontScheme name="Custom 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4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ltGray">
        <a:noFill/>
        <a:ln w="57150" cap="sq">
          <a:solidFill>
            <a:schemeClr val="tx1"/>
          </a:solidFill>
          <a:miter lim="800000"/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>
        <a:noFill/>
      </a:spPr>
      <a:bodyPr wrap="square" rtlCol="0">
        <a:spAutoFit/>
      </a:bodyPr>
      <a:lstStyle>
        <a:defPPr>
          <a:defRPr sz="23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8001</TotalTime>
  <Words>394</Words>
  <Application>Microsoft Office PowerPoint</Application>
  <PresentationFormat>Widescreen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MS PGothic</vt:lpstr>
      <vt:lpstr>Arial</vt:lpstr>
      <vt:lpstr>Arial Black</vt:lpstr>
      <vt:lpstr>Calibri</vt:lpstr>
      <vt:lpstr>Calibri Light</vt:lpstr>
      <vt:lpstr>Century Gothic</vt:lpstr>
      <vt:lpstr>CoalhandLuke_Avon</vt:lpstr>
      <vt:lpstr>Times New Roman</vt:lpstr>
      <vt:lpstr>Wingdings</vt:lpstr>
      <vt:lpstr>6_Office Theme</vt:lpstr>
      <vt:lpstr>Custom Design</vt:lpstr>
      <vt:lpstr>1_Custom Design</vt:lpstr>
      <vt:lpstr>Substitutions and Alternatives</vt:lpstr>
      <vt:lpstr>NEW - Product Availability Indicators</vt:lpstr>
      <vt:lpstr>What will you see?</vt:lpstr>
      <vt:lpstr>What will you see?</vt:lpstr>
      <vt:lpstr>What will you see?</vt:lpstr>
      <vt:lpstr>What will you see?</vt:lpstr>
      <vt:lpstr>PowerPoint Presentation</vt:lpstr>
      <vt:lpstr>What will you now see?</vt:lpstr>
      <vt:lpstr>Isn’t this great?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Potgieter/WST/ZA</dc:creator>
  <cp:lastModifiedBy>Madelein Rust/WST/ZA</cp:lastModifiedBy>
  <cp:revision>15</cp:revision>
  <dcterms:created xsi:type="dcterms:W3CDTF">2017-09-07T18:41:58Z</dcterms:created>
  <dcterms:modified xsi:type="dcterms:W3CDTF">2018-01-24T07:10:16Z</dcterms:modified>
</cp:coreProperties>
</file>