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3" r:id="rId2"/>
    <p:sldId id="268" r:id="rId3"/>
    <p:sldId id="269" r:id="rId4"/>
    <p:sldId id="270" r:id="rId5"/>
    <p:sldId id="27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2FB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434" autoAdjust="0"/>
  </p:normalViewPr>
  <p:slideViewPr>
    <p:cSldViewPr snapToGrid="0">
      <p:cViewPr>
        <p:scale>
          <a:sx n="66" d="100"/>
          <a:sy n="66" d="100"/>
        </p:scale>
        <p:origin x="90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AAC08E-1650-4819-AE29-B3749AE4346A}" type="datetimeFigureOut">
              <a:rPr lang="en-ZA" smtClean="0"/>
              <a:t>2017/10/31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C70B23-FDFF-42FB-96BE-5E0C762A228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50760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C70B23-FDFF-42FB-96BE-5E0C762A228F}" type="slidenum">
              <a:rPr lang="en-ZA" smtClean="0"/>
              <a:t>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38624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C70B23-FDFF-42FB-96BE-5E0C762A228F}" type="slidenum">
              <a:rPr lang="en-ZA" smtClean="0"/>
              <a:t>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81800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C70B23-FDFF-42FB-96BE-5E0C762A228F}" type="slidenum">
              <a:rPr lang="en-ZA" smtClean="0"/>
              <a:t>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04136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jpe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jpeg"/><Relationship Id="rId12" Type="http://schemas.openxmlformats.org/officeDocument/2006/relationships/image" Target="../media/image8.png"/><Relationship Id="rId2" Type="http://schemas.openxmlformats.org/officeDocument/2006/relationships/tags" Target="../tags/tag2.xml"/><Relationship Id="rId16" Type="http://schemas.openxmlformats.org/officeDocument/2006/relationships/image" Target="../media/image12.png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jpeg"/><Relationship Id="rId11" Type="http://schemas.openxmlformats.org/officeDocument/2006/relationships/image" Target="../media/image7.jpeg"/><Relationship Id="rId5" Type="http://schemas.openxmlformats.org/officeDocument/2006/relationships/image" Target="../media/image1.emf"/><Relationship Id="rId15" Type="http://schemas.openxmlformats.org/officeDocument/2006/relationships/image" Target="../media/image11.png"/><Relationship Id="rId10" Type="http://schemas.openxmlformats.org/officeDocument/2006/relationships/image" Target="../media/image6.jpeg"/><Relationship Id="rId4" Type="http://schemas.openxmlformats.org/officeDocument/2006/relationships/oleObject" Target="../embeddings/oleObject2.bin"/><Relationship Id="rId9" Type="http://schemas.openxmlformats.org/officeDocument/2006/relationships/image" Target="../media/image5.png"/><Relationship Id="rId14" Type="http://schemas.openxmlformats.org/officeDocument/2006/relationships/image" Target="../media/image10.jpe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8.pn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4.jpeg"/><Relationship Id="rId12" Type="http://schemas.openxmlformats.org/officeDocument/2006/relationships/image" Target="../media/image17.jpeg"/><Relationship Id="rId2" Type="http://schemas.openxmlformats.org/officeDocument/2006/relationships/tags" Target="../tags/tag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jpeg"/><Relationship Id="rId11" Type="http://schemas.openxmlformats.org/officeDocument/2006/relationships/image" Target="../media/image5.png"/><Relationship Id="rId5" Type="http://schemas.openxmlformats.org/officeDocument/2006/relationships/image" Target="../media/image1.emf"/><Relationship Id="rId15" Type="http://schemas.openxmlformats.org/officeDocument/2006/relationships/image" Target="../media/image20.jpeg"/><Relationship Id="rId10" Type="http://schemas.openxmlformats.org/officeDocument/2006/relationships/image" Target="../media/image16.jpeg"/><Relationship Id="rId4" Type="http://schemas.openxmlformats.org/officeDocument/2006/relationships/oleObject" Target="../embeddings/oleObject3.bin"/><Relationship Id="rId9" Type="http://schemas.openxmlformats.org/officeDocument/2006/relationships/image" Target="../media/image15.jpeg"/><Relationship Id="rId14" Type="http://schemas.openxmlformats.org/officeDocument/2006/relationships/image" Target="../media/image19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1.png"/><Relationship Id="rId2" Type="http://schemas.openxmlformats.org/officeDocument/2006/relationships/tags" Target="../tags/tag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1.png"/><Relationship Id="rId11" Type="http://schemas.openxmlformats.org/officeDocument/2006/relationships/image" Target="../media/image24.png"/><Relationship Id="rId5" Type="http://schemas.openxmlformats.org/officeDocument/2006/relationships/image" Target="../media/image1.emf"/><Relationship Id="rId10" Type="http://schemas.openxmlformats.org/officeDocument/2006/relationships/image" Target="../media/image23.png"/><Relationship Id="rId4" Type="http://schemas.openxmlformats.org/officeDocument/2006/relationships/oleObject" Target="../embeddings/oleObject4.bin"/><Relationship Id="rId9" Type="http://schemas.openxmlformats.org/officeDocument/2006/relationships/image" Target="../media/image22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2.png"/><Relationship Id="rId2" Type="http://schemas.openxmlformats.org/officeDocument/2006/relationships/tags" Target="../tags/tag5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1.png"/><Relationship Id="rId11" Type="http://schemas.openxmlformats.org/officeDocument/2006/relationships/image" Target="../media/image27.png"/><Relationship Id="rId5" Type="http://schemas.openxmlformats.org/officeDocument/2006/relationships/image" Target="../media/image1.emf"/><Relationship Id="rId10" Type="http://schemas.openxmlformats.org/officeDocument/2006/relationships/image" Target="../media/image26.png"/><Relationship Id="rId4" Type="http://schemas.openxmlformats.org/officeDocument/2006/relationships/oleObject" Target="../embeddings/oleObject5.bin"/><Relationship Id="rId9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35.pn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29.png"/><Relationship Id="rId12" Type="http://schemas.openxmlformats.org/officeDocument/2006/relationships/image" Target="../media/image34.jpeg"/><Relationship Id="rId2" Type="http://schemas.openxmlformats.org/officeDocument/2006/relationships/tags" Target="../tags/tag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8.jpeg"/><Relationship Id="rId11" Type="http://schemas.openxmlformats.org/officeDocument/2006/relationships/image" Target="../media/image33.jpeg"/><Relationship Id="rId5" Type="http://schemas.openxmlformats.org/officeDocument/2006/relationships/image" Target="../media/image1.emf"/><Relationship Id="rId10" Type="http://schemas.openxmlformats.org/officeDocument/2006/relationships/image" Target="../media/image32.jpeg"/><Relationship Id="rId4" Type="http://schemas.openxmlformats.org/officeDocument/2006/relationships/oleObject" Target="../embeddings/oleObject6.bin"/><Relationship Id="rId9" Type="http://schemas.openxmlformats.org/officeDocument/2006/relationships/image" Target="../media/image31.jpe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41.pn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1.png"/><Relationship Id="rId12" Type="http://schemas.openxmlformats.org/officeDocument/2006/relationships/image" Target="../media/image40.png"/><Relationship Id="rId2" Type="http://schemas.openxmlformats.org/officeDocument/2006/relationships/tags" Target="../tags/tag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6.png"/><Relationship Id="rId11" Type="http://schemas.openxmlformats.org/officeDocument/2006/relationships/image" Target="../media/image39.png"/><Relationship Id="rId5" Type="http://schemas.openxmlformats.org/officeDocument/2006/relationships/image" Target="../media/image1.emf"/><Relationship Id="rId10" Type="http://schemas.openxmlformats.org/officeDocument/2006/relationships/image" Target="../media/image38.jpeg"/><Relationship Id="rId4" Type="http://schemas.openxmlformats.org/officeDocument/2006/relationships/oleObject" Target="../embeddings/oleObject7.bin"/><Relationship Id="rId9" Type="http://schemas.openxmlformats.org/officeDocument/2006/relationships/image" Target="../media/image37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2.png"/><Relationship Id="rId2" Type="http://schemas.openxmlformats.org/officeDocument/2006/relationships/tags" Target="../tags/tag8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1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Layouts/_rels/slideLayout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2.png"/><Relationship Id="rId2" Type="http://schemas.openxmlformats.org/officeDocument/2006/relationships/tags" Target="../tags/tag9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1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Master" Target="../slideMasters/slideMaster1.xml"/><Relationship Id="rId7" Type="http://schemas.microsoft.com/office/2007/relationships/hdphoto" Target="../media/hdphoto3.wdp"/><Relationship Id="rId2" Type="http://schemas.openxmlformats.org/officeDocument/2006/relationships/tags" Target="../tags/tag10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Relationship Id="rId9" Type="http://schemas.microsoft.com/office/2007/relationships/hdphoto" Target="../media/hdphoto4.wdp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Master" Target="../slideMasters/slideMaster1.xml"/><Relationship Id="rId7" Type="http://schemas.microsoft.com/office/2007/relationships/hdphoto" Target="../media/hdphoto3.wdp"/><Relationship Id="rId2" Type="http://schemas.openxmlformats.org/officeDocument/2006/relationships/tags" Target="../tags/tag11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.bin"/><Relationship Id="rId9" Type="http://schemas.microsoft.com/office/2007/relationships/hdphoto" Target="../media/hdphoto4.wdp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6.png"/><Relationship Id="rId2" Type="http://schemas.openxmlformats.org/officeDocument/2006/relationships/tags" Target="../tags/tag1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6.png"/><Relationship Id="rId2" Type="http://schemas.openxmlformats.org/officeDocument/2006/relationships/tags" Target="../tags/tag13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6.png"/><Relationship Id="rId2" Type="http://schemas.openxmlformats.org/officeDocument/2006/relationships/tags" Target="../tags/tag14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6.png"/><Relationship Id="rId2" Type="http://schemas.openxmlformats.org/officeDocument/2006/relationships/tags" Target="../tags/tag15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5.bin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6.bin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7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7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_Re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596170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Rectangle 35"/>
          <p:cNvSpPr/>
          <p:nvPr/>
        </p:nvSpPr>
        <p:spPr>
          <a:xfrm>
            <a:off x="-9212" y="1862766"/>
            <a:ext cx="1872000" cy="125161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srgbClr val="92D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8673" y="3642426"/>
            <a:ext cx="6497229" cy="777457"/>
          </a:xfrm>
        </p:spPr>
        <p:txBody>
          <a:bodyPr>
            <a:no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  <a:latin typeface="CoalhandLuke_Avon" pitchFamily="2" charset="0"/>
                <a:cs typeface="CoalhandLuke_Avon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 dirty="0"/>
          </a:p>
        </p:txBody>
      </p:sp>
      <p:grpSp>
        <p:nvGrpSpPr>
          <p:cNvPr id="26" name="Group 25"/>
          <p:cNvGrpSpPr>
            <a:grpSpLocks noChangeAspect="1"/>
          </p:cNvGrpSpPr>
          <p:nvPr/>
        </p:nvGrpSpPr>
        <p:grpSpPr>
          <a:xfrm>
            <a:off x="6607282" y="1240970"/>
            <a:ext cx="5617029" cy="5617029"/>
            <a:chOff x="5633488" y="357498"/>
            <a:chExt cx="5924631" cy="593660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564901" y="357498"/>
              <a:ext cx="1980000" cy="19800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574438" y="4303850"/>
              <a:ext cx="1980000" cy="1980000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0494" y="2337498"/>
              <a:ext cx="1980000" cy="1980000"/>
            </a:xfrm>
            <a:prstGeom prst="rect">
              <a:avLst/>
            </a:prstGeom>
            <a:solidFill>
              <a:srgbClr val="DE592E"/>
            </a:solidFill>
          </p:spPr>
        </p:pic>
        <p:grpSp>
          <p:nvGrpSpPr>
            <p:cNvPr id="25" name="Group 24"/>
            <p:cNvGrpSpPr/>
            <p:nvPr/>
          </p:nvGrpSpPr>
          <p:grpSpPr>
            <a:xfrm>
              <a:off x="5633488" y="4314105"/>
              <a:ext cx="1970463" cy="1980000"/>
              <a:chOff x="5633488" y="4314105"/>
              <a:chExt cx="1970463" cy="1980000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5633488" y="4314105"/>
                <a:ext cx="1970463" cy="1980000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ZA" sz="3200" dirty="0">
                  <a:solidFill>
                    <a:schemeClr val="bg1"/>
                  </a:solidFill>
                  <a:latin typeface="CoalhandLuke_Avon" pitchFamily="2" charset="0"/>
                  <a:cs typeface="CoalhandLuke_Avon" pitchFamily="2" charset="0"/>
                </a:endParaRPr>
              </a:p>
            </p:txBody>
          </p:sp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827089" y="4549012"/>
                <a:ext cx="1583260" cy="1510186"/>
              </a:xfrm>
              <a:prstGeom prst="rect">
                <a:avLst/>
              </a:prstGeom>
            </p:spPr>
          </p:pic>
        </p:grpSp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578119" y="2320119"/>
              <a:ext cx="1980000" cy="1980000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03950" y="4304678"/>
              <a:ext cx="1980000" cy="1980000"/>
            </a:xfrm>
            <a:prstGeom prst="rect">
              <a:avLst/>
            </a:prstGeom>
          </p:spPr>
        </p:pic>
      </p:grpSp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12" y="-27345"/>
            <a:ext cx="1872000" cy="18720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72320" y="-27345"/>
            <a:ext cx="1872000" cy="18720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1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12" y="1850171"/>
            <a:ext cx="1872000" cy="1872000"/>
          </a:xfrm>
          <a:prstGeom prst="rect">
            <a:avLst/>
          </a:prstGeom>
        </p:spPr>
      </p:pic>
      <p:grpSp>
        <p:nvGrpSpPr>
          <p:cNvPr id="37" name="Group 36"/>
          <p:cNvGrpSpPr/>
          <p:nvPr/>
        </p:nvGrpSpPr>
        <p:grpSpPr>
          <a:xfrm>
            <a:off x="-1343595" y="-27345"/>
            <a:ext cx="5574203" cy="6723119"/>
            <a:chOff x="-1343595" y="-27345"/>
            <a:chExt cx="5574203" cy="6723119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-1343595" y="1822888"/>
              <a:ext cx="5574203" cy="52604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1858777" y="-27345"/>
              <a:ext cx="79555" cy="672311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6617797" y="144379"/>
            <a:ext cx="7430285" cy="9428391"/>
            <a:chOff x="6617797" y="168442"/>
            <a:chExt cx="7430285" cy="9428391"/>
          </a:xfrm>
        </p:grpSpPr>
        <p:cxnSp>
          <p:nvCxnSpPr>
            <p:cNvPr id="41" name="Straight Connector 40"/>
            <p:cNvCxnSpPr/>
            <p:nvPr/>
          </p:nvCxnSpPr>
          <p:spPr>
            <a:xfrm>
              <a:off x="10266324" y="168442"/>
              <a:ext cx="79555" cy="672311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8432599" y="2873714"/>
              <a:ext cx="79555" cy="672311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6617797" y="4977292"/>
              <a:ext cx="5574203" cy="52604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8473879" y="3134601"/>
              <a:ext cx="5574203" cy="52604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267112" y="6153378"/>
            <a:ext cx="2328705" cy="602245"/>
            <a:chOff x="9469866" y="-175708"/>
            <a:chExt cx="2328705" cy="602245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30933" y="-175708"/>
              <a:ext cx="940357" cy="602245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469866" y="-22385"/>
              <a:ext cx="1361067" cy="29560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11071860" y="213360"/>
              <a:ext cx="726711" cy="598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06321" y="722323"/>
            <a:ext cx="6497229" cy="2387600"/>
          </a:xfrm>
        </p:spPr>
        <p:txBody>
          <a:bodyPr anchor="b"/>
          <a:lstStyle>
            <a:lvl1pPr algn="ctr">
              <a:defRPr sz="60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214118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_Associ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4620534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69095" y="562896"/>
            <a:ext cx="6497229" cy="2387600"/>
          </a:xfrm>
        </p:spPr>
        <p:txBody>
          <a:bodyPr anchor="b"/>
          <a:lstStyle>
            <a:lvl1pPr algn="ctr">
              <a:defRPr sz="60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6230" y="3212271"/>
            <a:ext cx="6497229" cy="1747876"/>
          </a:xfrm>
        </p:spPr>
        <p:txBody>
          <a:bodyPr>
            <a:no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  <a:latin typeface="CoalhandLuke_Avon" pitchFamily="2" charset="0"/>
                <a:cs typeface="CoalhandLuke_Avon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188" y="1292103"/>
            <a:ext cx="1876011" cy="18760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73879" y="3175421"/>
            <a:ext cx="1876011" cy="1876011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-9212" y="-27345"/>
            <a:ext cx="3744000" cy="3753070"/>
            <a:chOff x="-9212" y="-27345"/>
            <a:chExt cx="3744000" cy="3753070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9212" y="-27345"/>
              <a:ext cx="1872000" cy="1872000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62788" y="-27345"/>
              <a:ext cx="1872000" cy="1872000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9212" y="1853725"/>
              <a:ext cx="1872000" cy="1872000"/>
            </a:xfrm>
            <a:prstGeom prst="rect">
              <a:avLst/>
            </a:prstGeom>
          </p:spPr>
        </p:pic>
      </p:grpSp>
      <p:grpSp>
        <p:nvGrpSpPr>
          <p:cNvPr id="32" name="Group 31"/>
          <p:cNvGrpSpPr/>
          <p:nvPr/>
        </p:nvGrpSpPr>
        <p:grpSpPr>
          <a:xfrm>
            <a:off x="10309188" y="3160807"/>
            <a:ext cx="1874339" cy="1871575"/>
            <a:chOff x="10285125" y="3232996"/>
            <a:chExt cx="1874339" cy="1871575"/>
          </a:xfrm>
        </p:grpSpPr>
        <p:sp>
          <p:nvSpPr>
            <p:cNvPr id="14" name="Rectangle 13"/>
            <p:cNvSpPr/>
            <p:nvPr/>
          </p:nvSpPr>
          <p:spPr>
            <a:xfrm>
              <a:off x="10285125" y="3232996"/>
              <a:ext cx="1874339" cy="1871575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3200" dirty="0">
                <a:solidFill>
                  <a:schemeClr val="bg1"/>
                </a:solidFill>
                <a:latin typeface="CoalhandLuke_Avon" pitchFamily="2" charset="0"/>
                <a:cs typeface="CoalhandLuke_Avon" pitchFamily="2" charset="0"/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514807" y="3474090"/>
              <a:ext cx="1506024" cy="1427488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188" y="5015550"/>
            <a:ext cx="1876011" cy="1876011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6617797" y="5005638"/>
            <a:ext cx="1874339" cy="1871575"/>
            <a:chOff x="5204419" y="4653036"/>
            <a:chExt cx="2337914" cy="2334467"/>
          </a:xfrm>
        </p:grpSpPr>
        <p:sp>
          <p:nvSpPr>
            <p:cNvPr id="22" name="Rectangle 21"/>
            <p:cNvSpPr/>
            <p:nvPr/>
          </p:nvSpPr>
          <p:spPr>
            <a:xfrm>
              <a:off x="5204419" y="4653036"/>
              <a:ext cx="2337914" cy="2334467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3200" dirty="0">
                <a:solidFill>
                  <a:schemeClr val="bg1"/>
                </a:solidFill>
                <a:latin typeface="CoalhandLuke_Avon" pitchFamily="2" charset="0"/>
                <a:cs typeface="CoalhandLuke_Avon" pitchFamily="2" charset="0"/>
              </a:endParaRP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5448712" y="5182328"/>
              <a:ext cx="1841097" cy="1382368"/>
              <a:chOff x="9469866" y="-22385"/>
              <a:chExt cx="1361067" cy="1020459"/>
            </a:xfrm>
          </p:grpSpPr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1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680221" y="395829"/>
                <a:ext cx="940357" cy="602245"/>
              </a:xfrm>
              <a:prstGeom prst="rect">
                <a:avLst/>
              </a:prstGeom>
            </p:spPr>
          </p:pic>
          <p:pic>
            <p:nvPicPr>
              <p:cNvPr id="13" name="Picture 12"/>
              <p:cNvPicPr>
                <a:picLocks noChangeAspect="1"/>
              </p:cNvPicPr>
              <p:nvPr/>
            </p:nvPicPr>
            <p:blipFill rotWithShape="1"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469866" y="-22385"/>
                <a:ext cx="1361067" cy="295600"/>
              </a:xfrm>
              <a:prstGeom prst="rect">
                <a:avLst/>
              </a:prstGeom>
            </p:spPr>
          </p:pic>
          <p:sp>
            <p:nvSpPr>
              <p:cNvPr id="18" name="Rectangle 17"/>
              <p:cNvSpPr/>
              <p:nvPr/>
            </p:nvSpPr>
            <p:spPr>
              <a:xfrm>
                <a:off x="9893867" y="794781"/>
                <a:ext cx="726711" cy="59855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ZA"/>
              </a:p>
            </p:txBody>
          </p:sp>
        </p:grpSp>
      </p:grp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94"/>
          <a:stretch/>
        </p:blipFill>
        <p:spPr>
          <a:xfrm>
            <a:off x="8473879" y="5021779"/>
            <a:ext cx="1872000" cy="1872000"/>
          </a:xfrm>
          <a:prstGeom prst="rect">
            <a:avLst/>
          </a:prstGeom>
        </p:spPr>
      </p:pic>
      <p:grpSp>
        <p:nvGrpSpPr>
          <p:cNvPr id="44" name="Group 43"/>
          <p:cNvGrpSpPr/>
          <p:nvPr/>
        </p:nvGrpSpPr>
        <p:grpSpPr>
          <a:xfrm>
            <a:off x="6617797" y="168442"/>
            <a:ext cx="7430285" cy="9428391"/>
            <a:chOff x="6617797" y="168442"/>
            <a:chExt cx="7430285" cy="9428391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10266324" y="168442"/>
              <a:ext cx="79555" cy="672311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8432599" y="2873714"/>
              <a:ext cx="79555" cy="672311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6617797" y="4977292"/>
              <a:ext cx="5574203" cy="52604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8473879" y="3134601"/>
              <a:ext cx="5574203" cy="52604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/>
          <p:cNvGrpSpPr/>
          <p:nvPr/>
        </p:nvGrpSpPr>
        <p:grpSpPr>
          <a:xfrm>
            <a:off x="-1343595" y="-27345"/>
            <a:ext cx="5574203" cy="6723119"/>
            <a:chOff x="-1343595" y="-27345"/>
            <a:chExt cx="5574203" cy="6723119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-1343595" y="1822888"/>
              <a:ext cx="5574203" cy="52604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1858777" y="-27345"/>
              <a:ext cx="79555" cy="672311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Date Placeholder 3"/>
          <p:cNvSpPr>
            <a:spLocks noGrp="1"/>
          </p:cNvSpPr>
          <p:nvPr>
            <p:ph type="dt" sz="half" idx="10"/>
          </p:nvPr>
        </p:nvSpPr>
        <p:spPr>
          <a:xfrm>
            <a:off x="171245" y="6296926"/>
            <a:ext cx="2743200" cy="365125"/>
          </a:xfrm>
        </p:spPr>
        <p:txBody>
          <a:bodyPr/>
          <a:lstStyle/>
          <a:p>
            <a:fld id="{66B66838-1572-4AE6-90BC-45DCBCF08D5F}" type="datetime1">
              <a:rPr lang="en-ZA" smtClean="0"/>
              <a:t>2017/10/31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708432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_Av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6845220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7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/>
          <p:cNvSpPr/>
          <p:nvPr/>
        </p:nvSpPr>
        <p:spPr>
          <a:xfrm>
            <a:off x="7087999" y="2785570"/>
            <a:ext cx="7314362" cy="37229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67672" y="1166602"/>
            <a:ext cx="6497229" cy="2387600"/>
          </a:xfrm>
        </p:spPr>
        <p:txBody>
          <a:bodyPr anchor="b"/>
          <a:lstStyle>
            <a:lvl1pPr algn="ctr">
              <a:defRPr sz="60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67672" y="3646277"/>
            <a:ext cx="6497229" cy="777457"/>
          </a:xfrm>
        </p:spPr>
        <p:txBody>
          <a:bodyPr>
            <a:no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  <a:latin typeface="CoalhandLuke_Avon" pitchFamily="2" charset="0"/>
                <a:cs typeface="CoalhandLuke_Avon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563108">
            <a:off x="8628738" y="4531303"/>
            <a:ext cx="4921728" cy="2540045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5151934" y="6246834"/>
            <a:ext cx="2328705" cy="602245"/>
            <a:chOff x="9469866" y="-175708"/>
            <a:chExt cx="2328705" cy="602245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30933" y="-175708"/>
              <a:ext cx="940357" cy="602245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469866" y="-22385"/>
              <a:ext cx="1361067" cy="29560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11071860" y="213360"/>
              <a:ext cx="726711" cy="598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9570505" y="2915497"/>
            <a:ext cx="2385209" cy="4046720"/>
            <a:chOff x="9880245" y="3286902"/>
            <a:chExt cx="2050489" cy="3675316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673373">
              <a:off x="10906118" y="3845413"/>
              <a:ext cx="1024616" cy="2785485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5076" t="-1079"/>
            <a:stretch/>
          </p:blipFill>
          <p:spPr>
            <a:xfrm rot="20923057">
              <a:off x="9966502" y="3286902"/>
              <a:ext cx="1293730" cy="3535375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750336">
              <a:off x="9880245" y="3891459"/>
              <a:ext cx="1116009" cy="30707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981522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_J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9678291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/>
          <p:cNvSpPr/>
          <p:nvPr/>
        </p:nvSpPr>
        <p:spPr>
          <a:xfrm>
            <a:off x="7087999" y="2785570"/>
            <a:ext cx="7314362" cy="37229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67672" y="1166602"/>
            <a:ext cx="6497229" cy="2387600"/>
          </a:xfrm>
        </p:spPr>
        <p:txBody>
          <a:bodyPr anchor="b"/>
          <a:lstStyle>
            <a:lvl1pPr algn="ctr">
              <a:defRPr sz="60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67672" y="3646277"/>
            <a:ext cx="6497229" cy="777457"/>
          </a:xfrm>
        </p:spPr>
        <p:txBody>
          <a:bodyPr>
            <a:noAutofit/>
          </a:bodyPr>
          <a:lstStyle>
            <a:lvl1pPr marL="0" indent="0" algn="ctr">
              <a:buNone/>
              <a:defRPr sz="3200">
                <a:solidFill>
                  <a:schemeClr val="accent5"/>
                </a:solidFill>
                <a:latin typeface="CoalhandLuke_Avon" pitchFamily="2" charset="0"/>
                <a:cs typeface="CoalhandLuke_Avon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 dirty="0"/>
          </a:p>
        </p:txBody>
      </p:sp>
      <p:grpSp>
        <p:nvGrpSpPr>
          <p:cNvPr id="19" name="Group 18"/>
          <p:cNvGrpSpPr/>
          <p:nvPr/>
        </p:nvGrpSpPr>
        <p:grpSpPr>
          <a:xfrm>
            <a:off x="5151934" y="6246834"/>
            <a:ext cx="2328705" cy="602245"/>
            <a:chOff x="9469866" y="-175708"/>
            <a:chExt cx="2328705" cy="602245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30933" y="-175708"/>
              <a:ext cx="940357" cy="602245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469866" y="-22385"/>
              <a:ext cx="1361067" cy="29560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11071860" y="213360"/>
              <a:ext cx="726711" cy="598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339871" y="3157039"/>
            <a:ext cx="6386913" cy="64862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77430">
            <a:off x="10230545" y="3108089"/>
            <a:ext cx="1682499" cy="359817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0133" y="4515809"/>
            <a:ext cx="1495047" cy="359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872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1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9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4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9" y="1590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/>
          <p:cNvSpPr/>
          <p:nvPr/>
        </p:nvSpPr>
        <p:spPr>
          <a:xfrm>
            <a:off x="-6342" y="0"/>
            <a:ext cx="12198343" cy="7493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350" dirty="0"/>
          </a:p>
        </p:txBody>
      </p:sp>
      <p:sp>
        <p:nvSpPr>
          <p:cNvPr id="14" name="Rectangle 13"/>
          <p:cNvSpPr/>
          <p:nvPr/>
        </p:nvSpPr>
        <p:spPr>
          <a:xfrm>
            <a:off x="1416640" y="5499491"/>
            <a:ext cx="2082224" cy="1440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35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112566" y="5499491"/>
            <a:ext cx="862543" cy="203729"/>
          </a:xfrm>
        </p:spPr>
        <p:txBody>
          <a:bodyPr/>
          <a:lstStyle/>
          <a:p>
            <a:fld id="{1E2E7C36-4DF6-4FC0-93C5-5C9E749A4676}" type="datetime1">
              <a:rPr lang="en-ZA" smtClean="0"/>
              <a:pPr/>
              <a:t>2017/10/31</a:t>
            </a:fld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7406" y="5499491"/>
            <a:ext cx="1199152" cy="15912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 cstate="print"/>
          <a:srcRect l="2583" t="4584"/>
          <a:stretch/>
        </p:blipFill>
        <p:spPr>
          <a:xfrm>
            <a:off x="7476366" y="5499491"/>
            <a:ext cx="1921823" cy="144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556" y="5499491"/>
            <a:ext cx="1461600" cy="144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16126" y="5499491"/>
            <a:ext cx="1475874" cy="14387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87405" y="5499491"/>
            <a:ext cx="1440000" cy="144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2084" y="5499491"/>
            <a:ext cx="1447056" cy="143872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0402" y="5499491"/>
            <a:ext cx="1426113" cy="144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71160" y="5547617"/>
            <a:ext cx="1401370" cy="119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4880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2858534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73102" y="-2430715"/>
            <a:ext cx="4038608" cy="57150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8899" y="1325628"/>
            <a:ext cx="8718551" cy="2852737"/>
          </a:xfrm>
        </p:spPr>
        <p:txBody>
          <a:bodyPr anchor="b"/>
          <a:lstStyle>
            <a:lvl1pPr>
              <a:defRPr sz="6000"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28899" y="4205353"/>
            <a:ext cx="8718551" cy="1500187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accent1"/>
                </a:solidFill>
                <a:latin typeface="CoalhandLuke_Avon" pitchFamily="2" charset="0"/>
                <a:cs typeface="CoalhandLuke_Avon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5167" y="6356350"/>
            <a:ext cx="2743200" cy="365125"/>
          </a:xfrm>
        </p:spPr>
        <p:txBody>
          <a:bodyPr/>
          <a:lstStyle/>
          <a:p>
            <a:fld id="{C62DB861-8C61-414F-927D-3CFBAE3C7F9A}" type="datetime1">
              <a:rPr lang="en-ZA" smtClean="0"/>
              <a:t>2017/10/31</a:t>
            </a:fld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1708829" y="5991225"/>
            <a:ext cx="2743200" cy="365125"/>
          </a:xfrm>
        </p:spPr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fld id="{D095D983-FFE0-4A87-A53B-72395B93D212}" type="slidenum">
              <a:rPr lang="en-ZA" smtClean="0"/>
              <a:pPr/>
              <a:t>‹#›</a:t>
            </a:fld>
            <a:endParaRPr lang="en-ZA"/>
          </a:p>
        </p:txBody>
      </p:sp>
      <p:grpSp>
        <p:nvGrpSpPr>
          <p:cNvPr id="12" name="Group 11"/>
          <p:cNvGrpSpPr/>
          <p:nvPr/>
        </p:nvGrpSpPr>
        <p:grpSpPr>
          <a:xfrm>
            <a:off x="9745457" y="6173787"/>
            <a:ext cx="2328705" cy="602245"/>
            <a:chOff x="9469866" y="-175708"/>
            <a:chExt cx="2328705" cy="602245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30933" y="-175708"/>
              <a:ext cx="940357" cy="602245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469866" y="-22385"/>
              <a:ext cx="1361067" cy="295600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11071860" y="213360"/>
              <a:ext cx="726711" cy="598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78431" y="0"/>
            <a:ext cx="1013569" cy="30419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294211">
            <a:off x="-804761" y="1438944"/>
            <a:ext cx="2788376" cy="370612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54514">
            <a:off x="-995955" y="1420818"/>
            <a:ext cx="3180190" cy="38885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44656" y="4591614"/>
            <a:ext cx="2973555" cy="24561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019" y="-738041"/>
            <a:ext cx="1995733" cy="2570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41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9300480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0751" y="1325629"/>
            <a:ext cx="9156700" cy="2411478"/>
          </a:xfrm>
        </p:spPr>
        <p:txBody>
          <a:bodyPr anchor="b"/>
          <a:lstStyle>
            <a:lvl1pPr>
              <a:defRPr sz="6000"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0751" y="4011875"/>
            <a:ext cx="9156700" cy="1500187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accent5">
                    <a:lumMod val="50000"/>
                  </a:schemeClr>
                </a:solidFill>
                <a:latin typeface="CoalhandLuke_Avon" pitchFamily="2" charset="0"/>
                <a:cs typeface="CoalhandLuke_Avon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5167" y="6356350"/>
            <a:ext cx="2743200" cy="365125"/>
          </a:xfrm>
        </p:spPr>
        <p:txBody>
          <a:bodyPr/>
          <a:lstStyle/>
          <a:p>
            <a:fld id="{763F6965-CB1A-4CD3-8B4B-1AFB58CF6D49}" type="datetime1">
              <a:rPr lang="en-ZA" smtClean="0"/>
              <a:t>2017/10/31</a:t>
            </a:fld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2032679" y="6356349"/>
            <a:ext cx="2743200" cy="365125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fld id="{D095D983-FFE0-4A87-A53B-72395B93D212}" type="slidenum">
              <a:rPr lang="en-ZA" smtClean="0"/>
              <a:pPr/>
              <a:t>‹#›</a:t>
            </a:fld>
            <a:endParaRPr lang="en-ZA" dirty="0"/>
          </a:p>
        </p:txBody>
      </p:sp>
      <p:grpSp>
        <p:nvGrpSpPr>
          <p:cNvPr id="12" name="Group 11"/>
          <p:cNvGrpSpPr/>
          <p:nvPr/>
        </p:nvGrpSpPr>
        <p:grpSpPr>
          <a:xfrm>
            <a:off x="9745457" y="6173787"/>
            <a:ext cx="2328705" cy="602245"/>
            <a:chOff x="9469866" y="-175708"/>
            <a:chExt cx="2328705" cy="602245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30933" y="-175708"/>
              <a:ext cx="940357" cy="602245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469866" y="-22385"/>
              <a:ext cx="1361067" cy="295600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11071860" y="213360"/>
              <a:ext cx="726711" cy="598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sp>
        <p:nvSpPr>
          <p:cNvPr id="8" name="Rectangle 7"/>
          <p:cNvSpPr/>
          <p:nvPr/>
        </p:nvSpPr>
        <p:spPr>
          <a:xfrm>
            <a:off x="2190751" y="3859529"/>
            <a:ext cx="9856130" cy="72000"/>
          </a:xfrm>
          <a:prstGeom prst="rect">
            <a:avLst/>
          </a:prstGeom>
          <a:gradFill>
            <a:gsLst>
              <a:gs pos="71000">
                <a:schemeClr val="accent1">
                  <a:lumMod val="5000"/>
                  <a:lumOff val="95000"/>
                </a:schemeClr>
              </a:gs>
              <a:gs pos="0">
                <a:schemeClr val="accent5">
                  <a:lumMod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87812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1964881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0751" y="1325629"/>
            <a:ext cx="9156700" cy="2411478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0751" y="4011875"/>
            <a:ext cx="9156700" cy="1500187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CoalhandLuke_Avon" pitchFamily="2" charset="0"/>
                <a:cs typeface="CoalhandLuke_Avon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2032679" y="6356349"/>
            <a:ext cx="2743200" cy="365125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fld id="{D095D983-FFE0-4A87-A53B-72395B93D212}" type="slidenum">
              <a:rPr lang="en-ZA" smtClean="0"/>
              <a:pPr/>
              <a:t>‹#›</a:t>
            </a:fld>
            <a:endParaRPr lang="en-ZA" dirty="0"/>
          </a:p>
        </p:txBody>
      </p:sp>
      <p:grpSp>
        <p:nvGrpSpPr>
          <p:cNvPr id="12" name="Group 11"/>
          <p:cNvGrpSpPr/>
          <p:nvPr/>
        </p:nvGrpSpPr>
        <p:grpSpPr>
          <a:xfrm>
            <a:off x="9745457" y="6173787"/>
            <a:ext cx="2328705" cy="602245"/>
            <a:chOff x="9469866" y="-175708"/>
            <a:chExt cx="2328705" cy="602245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30933" y="-175708"/>
              <a:ext cx="940357" cy="602245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469866" y="-22385"/>
              <a:ext cx="1361067" cy="295600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11071860" y="213360"/>
              <a:ext cx="726711" cy="5985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sp>
        <p:nvSpPr>
          <p:cNvPr id="8" name="Rectangle 7"/>
          <p:cNvSpPr/>
          <p:nvPr/>
        </p:nvSpPr>
        <p:spPr>
          <a:xfrm>
            <a:off x="2190750" y="3839503"/>
            <a:ext cx="10001249" cy="10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68677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5679866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0751" y="1325629"/>
            <a:ext cx="9156700" cy="2411478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0751" y="4011875"/>
            <a:ext cx="9156700" cy="1500187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CoalhandLuke_Avon" pitchFamily="2" charset="0"/>
                <a:cs typeface="CoalhandLuke_Avon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2032679" y="6356349"/>
            <a:ext cx="2743200" cy="365125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fld id="{D095D983-FFE0-4A87-A53B-72395B93D212}" type="slidenum">
              <a:rPr lang="en-ZA" smtClean="0"/>
              <a:pPr/>
              <a:t>‹#›</a:t>
            </a:fld>
            <a:endParaRPr lang="en-ZA" dirty="0"/>
          </a:p>
        </p:txBody>
      </p:sp>
      <p:grpSp>
        <p:nvGrpSpPr>
          <p:cNvPr id="12" name="Group 11"/>
          <p:cNvGrpSpPr/>
          <p:nvPr/>
        </p:nvGrpSpPr>
        <p:grpSpPr>
          <a:xfrm>
            <a:off x="9745457" y="6173787"/>
            <a:ext cx="2328705" cy="602245"/>
            <a:chOff x="9469866" y="-175708"/>
            <a:chExt cx="2328705" cy="602245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 cstate="screen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9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30933" y="-175708"/>
              <a:ext cx="940357" cy="602245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469866" y="-22385"/>
              <a:ext cx="1361067" cy="295600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11071860" y="213360"/>
              <a:ext cx="726711" cy="59855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sp>
        <p:nvSpPr>
          <p:cNvPr id="8" name="Rectangle 7"/>
          <p:cNvSpPr/>
          <p:nvPr/>
        </p:nvSpPr>
        <p:spPr>
          <a:xfrm>
            <a:off x="2190750" y="3839503"/>
            <a:ext cx="10001249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57292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_Section Header">
    <p:bg>
      <p:bgPr>
        <a:solidFill>
          <a:srgbClr val="DE59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4553420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1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0751" y="1325629"/>
            <a:ext cx="9156700" cy="2411478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0751" y="4011875"/>
            <a:ext cx="9156700" cy="1500187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CoalhandLuke_Avon" pitchFamily="2" charset="0"/>
                <a:cs typeface="CoalhandLuke_Avon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2032679" y="6356349"/>
            <a:ext cx="2743200" cy="365125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fld id="{D095D983-FFE0-4A87-A53B-72395B93D212}" type="slidenum">
              <a:rPr lang="en-ZA" smtClean="0"/>
              <a:pPr/>
              <a:t>‹#›</a:t>
            </a:fld>
            <a:endParaRPr lang="en-ZA" dirty="0"/>
          </a:p>
        </p:txBody>
      </p:sp>
      <p:grpSp>
        <p:nvGrpSpPr>
          <p:cNvPr id="12" name="Group 11"/>
          <p:cNvGrpSpPr/>
          <p:nvPr/>
        </p:nvGrpSpPr>
        <p:grpSpPr>
          <a:xfrm>
            <a:off x="9745457" y="6173787"/>
            <a:ext cx="2328705" cy="602245"/>
            <a:chOff x="9469866" y="-175708"/>
            <a:chExt cx="2328705" cy="602245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 cstate="screen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9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30933" y="-175708"/>
              <a:ext cx="940357" cy="602245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469866" y="-22385"/>
              <a:ext cx="1361067" cy="295600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11071860" y="213360"/>
              <a:ext cx="726711" cy="59855"/>
            </a:xfrm>
            <a:prstGeom prst="rect">
              <a:avLst/>
            </a:prstGeom>
            <a:solidFill>
              <a:srgbClr val="DE59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sp>
        <p:nvSpPr>
          <p:cNvPr id="8" name="Rectangle 7"/>
          <p:cNvSpPr/>
          <p:nvPr/>
        </p:nvSpPr>
        <p:spPr>
          <a:xfrm>
            <a:off x="2190750" y="3839503"/>
            <a:ext cx="10001249" cy="10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737519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006F3-B818-4647-BD42-FE14A5729DEC}" type="datetime1">
              <a:rPr lang="en-ZA" smtClean="0"/>
              <a:t>2017/10/31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5D983-FFE0-4A87-A53B-72395B93D21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644822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4399858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/>
          <p:nvPr/>
        </p:nvSpPr>
        <p:spPr>
          <a:xfrm>
            <a:off x="0" y="6332634"/>
            <a:ext cx="425450" cy="504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1" name="Rectangle 10"/>
          <p:cNvSpPr/>
          <p:nvPr/>
        </p:nvSpPr>
        <p:spPr>
          <a:xfrm>
            <a:off x="438150" y="6458634"/>
            <a:ext cx="9856130" cy="252000"/>
          </a:xfrm>
          <a:prstGeom prst="rect">
            <a:avLst/>
          </a:prstGeom>
          <a:gradFill>
            <a:gsLst>
              <a:gs pos="100000">
                <a:schemeClr val="bg1"/>
              </a:gs>
              <a:gs pos="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61950"/>
            <a:ext cx="11239500" cy="58737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68" y="6402072"/>
            <a:ext cx="2743200" cy="36512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D095D983-FFE0-4A87-A53B-72395B93D212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6" name="L-Shape 5"/>
          <p:cNvSpPr/>
          <p:nvPr/>
        </p:nvSpPr>
        <p:spPr>
          <a:xfrm>
            <a:off x="266700" y="0"/>
            <a:ext cx="342900" cy="742950"/>
          </a:xfrm>
          <a:prstGeom prst="corne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grpSp>
        <p:nvGrpSpPr>
          <p:cNvPr id="7" name="Group 6"/>
          <p:cNvGrpSpPr/>
          <p:nvPr/>
        </p:nvGrpSpPr>
        <p:grpSpPr>
          <a:xfrm>
            <a:off x="10306980" y="6350333"/>
            <a:ext cx="1659143" cy="468603"/>
            <a:chOff x="9469866" y="-175708"/>
            <a:chExt cx="2328705" cy="602245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30933" y="-175708"/>
              <a:ext cx="940357" cy="60224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469866" y="-22385"/>
              <a:ext cx="1361067" cy="295600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11071860" y="213360"/>
              <a:ext cx="726711" cy="598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</p:spTree>
    <p:extLst>
      <p:ext uri="{BB962C8B-B14F-4D97-AF65-F5344CB8AC3E}">
        <p14:creationId xmlns:p14="http://schemas.microsoft.com/office/powerpoint/2010/main" val="17673788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6750434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/>
          <p:nvPr/>
        </p:nvSpPr>
        <p:spPr>
          <a:xfrm>
            <a:off x="0" y="6333310"/>
            <a:ext cx="425450" cy="504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61950"/>
            <a:ext cx="11239500" cy="58737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0" y="6402748"/>
            <a:ext cx="2743200" cy="365125"/>
          </a:xfrm>
        </p:spPr>
        <p:txBody>
          <a:bodyPr/>
          <a:lstStyle>
            <a:lvl1pPr algn="l">
              <a:defRPr sz="1800">
                <a:solidFill>
                  <a:schemeClr val="tx1"/>
                </a:solidFill>
              </a:defRPr>
            </a:lvl1pPr>
          </a:lstStyle>
          <a:p>
            <a:fld id="{D095D983-FFE0-4A87-A53B-72395B93D212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6" name="L-Shape 5"/>
          <p:cNvSpPr/>
          <p:nvPr/>
        </p:nvSpPr>
        <p:spPr>
          <a:xfrm>
            <a:off x="266700" y="0"/>
            <a:ext cx="342900" cy="742950"/>
          </a:xfrm>
          <a:prstGeom prst="corner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4" name="Rectangle 13"/>
          <p:cNvSpPr/>
          <p:nvPr/>
        </p:nvSpPr>
        <p:spPr>
          <a:xfrm>
            <a:off x="438150" y="6459310"/>
            <a:ext cx="9856130" cy="252000"/>
          </a:xfrm>
          <a:prstGeom prst="rect">
            <a:avLst/>
          </a:prstGeom>
          <a:gradFill>
            <a:gsLst>
              <a:gs pos="100000">
                <a:schemeClr val="bg1"/>
              </a:gs>
              <a:gs pos="0">
                <a:schemeClr val="accent4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grpSp>
        <p:nvGrpSpPr>
          <p:cNvPr id="15" name="Group 14"/>
          <p:cNvGrpSpPr/>
          <p:nvPr/>
        </p:nvGrpSpPr>
        <p:grpSpPr>
          <a:xfrm>
            <a:off x="10306980" y="6351009"/>
            <a:ext cx="1659143" cy="468603"/>
            <a:chOff x="9469866" y="-175708"/>
            <a:chExt cx="2328705" cy="602245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30933" y="-175708"/>
              <a:ext cx="940357" cy="602245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469866" y="-22385"/>
              <a:ext cx="1361067" cy="29560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11071860" y="213360"/>
              <a:ext cx="726711" cy="598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</p:spTree>
    <p:extLst>
      <p:ext uri="{BB962C8B-B14F-4D97-AF65-F5344CB8AC3E}">
        <p14:creationId xmlns:p14="http://schemas.microsoft.com/office/powerpoint/2010/main" val="3198446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7025171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/>
          <p:nvPr/>
        </p:nvSpPr>
        <p:spPr>
          <a:xfrm>
            <a:off x="0" y="6352698"/>
            <a:ext cx="425450" cy="50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61950"/>
            <a:ext cx="11239500" cy="58737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-2630" y="6422136"/>
            <a:ext cx="2743200" cy="36512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D095D983-FFE0-4A87-A53B-72395B93D212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6" name="L-Shape 5"/>
          <p:cNvSpPr/>
          <p:nvPr/>
        </p:nvSpPr>
        <p:spPr>
          <a:xfrm>
            <a:off x="266700" y="0"/>
            <a:ext cx="342900" cy="742950"/>
          </a:xfrm>
          <a:prstGeom prst="corne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4" name="Rectangle 13"/>
          <p:cNvSpPr/>
          <p:nvPr/>
        </p:nvSpPr>
        <p:spPr>
          <a:xfrm>
            <a:off x="438150" y="6478698"/>
            <a:ext cx="9856130" cy="252000"/>
          </a:xfrm>
          <a:prstGeom prst="rect">
            <a:avLst/>
          </a:prstGeom>
          <a:gradFill>
            <a:gsLst>
              <a:gs pos="100000">
                <a:schemeClr val="bg1"/>
              </a:gs>
              <a:gs pos="0">
                <a:schemeClr val="accent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grpSp>
        <p:nvGrpSpPr>
          <p:cNvPr id="15" name="Group 14"/>
          <p:cNvGrpSpPr/>
          <p:nvPr/>
        </p:nvGrpSpPr>
        <p:grpSpPr>
          <a:xfrm>
            <a:off x="10306980" y="6370397"/>
            <a:ext cx="1659143" cy="468603"/>
            <a:chOff x="9469866" y="-175708"/>
            <a:chExt cx="2328705" cy="602245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30933" y="-175708"/>
              <a:ext cx="940357" cy="602245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469866" y="-22385"/>
              <a:ext cx="1361067" cy="29560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11071860" y="213360"/>
              <a:ext cx="726711" cy="598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</p:spTree>
    <p:extLst>
      <p:ext uri="{BB962C8B-B14F-4D97-AF65-F5344CB8AC3E}">
        <p14:creationId xmlns:p14="http://schemas.microsoft.com/office/powerpoint/2010/main" val="41189234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5135954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/>
          <p:nvPr/>
        </p:nvSpPr>
        <p:spPr>
          <a:xfrm>
            <a:off x="0" y="6362392"/>
            <a:ext cx="425450" cy="50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61950"/>
            <a:ext cx="11239500" cy="58737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-2630" y="6431830"/>
            <a:ext cx="2743200" cy="36512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D095D983-FFE0-4A87-A53B-72395B93D212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6" name="L-Shape 5"/>
          <p:cNvSpPr/>
          <p:nvPr/>
        </p:nvSpPr>
        <p:spPr>
          <a:xfrm>
            <a:off x="266700" y="0"/>
            <a:ext cx="342900" cy="742950"/>
          </a:xfrm>
          <a:prstGeom prst="corner">
            <a:avLst/>
          </a:prstGeom>
          <a:solidFill>
            <a:srgbClr val="FF67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4" name="Rectangle 13"/>
          <p:cNvSpPr/>
          <p:nvPr/>
        </p:nvSpPr>
        <p:spPr>
          <a:xfrm>
            <a:off x="438150" y="6488392"/>
            <a:ext cx="9715501" cy="252000"/>
          </a:xfrm>
          <a:prstGeom prst="rect">
            <a:avLst/>
          </a:prstGeom>
          <a:gradFill>
            <a:gsLst>
              <a:gs pos="100000">
                <a:schemeClr val="bg1"/>
              </a:gs>
              <a:gs pos="0">
                <a:srgbClr val="FF674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grpSp>
        <p:nvGrpSpPr>
          <p:cNvPr id="15" name="Group 14"/>
          <p:cNvGrpSpPr/>
          <p:nvPr/>
        </p:nvGrpSpPr>
        <p:grpSpPr>
          <a:xfrm>
            <a:off x="10306980" y="6380091"/>
            <a:ext cx="1659143" cy="468603"/>
            <a:chOff x="9469866" y="-175708"/>
            <a:chExt cx="2328705" cy="602245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30933" y="-175708"/>
              <a:ext cx="940357" cy="602245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469866" y="-22385"/>
              <a:ext cx="1361067" cy="29560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11071860" y="213360"/>
              <a:ext cx="726711" cy="598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</p:spTree>
    <p:extLst>
      <p:ext uri="{BB962C8B-B14F-4D97-AF65-F5344CB8AC3E}">
        <p14:creationId xmlns:p14="http://schemas.microsoft.com/office/powerpoint/2010/main" val="12762289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A760E-EADF-45AF-B0E0-0B2FCE8FD00B}" type="datetime1">
              <a:rPr lang="en-ZA" smtClean="0"/>
              <a:t>2017/10/31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5D983-FFE0-4A87-A53B-72395B93D21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40903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6319016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5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0" y="0"/>
            <a:ext cx="35814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839" y="457200"/>
            <a:ext cx="2608262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  <a:latin typeface="CoalhandLuke_Avon" pitchFamily="2" charset="0"/>
                <a:cs typeface="CoalhandLuke_Avon" pitchFamily="2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2" y="457200"/>
            <a:ext cx="7067548" cy="54117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7839" y="2057400"/>
            <a:ext cx="2608262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6250" y="6356350"/>
            <a:ext cx="2743200" cy="365125"/>
          </a:xfrm>
        </p:spPr>
        <p:txBody>
          <a:bodyPr/>
          <a:lstStyle/>
          <a:p>
            <a:fld id="{D7F6DB39-BCAB-4C20-BD99-D7EC378D7484}" type="datetime1">
              <a:rPr lang="en-ZA" smtClean="0"/>
              <a:t>2017/10/31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5D983-FFE0-4A87-A53B-72395B93D21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250981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1994092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4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0" y="0"/>
            <a:ext cx="358140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839" y="457200"/>
            <a:ext cx="2608262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  <a:latin typeface="CoalhandLuke_Avon" pitchFamily="2" charset="0"/>
                <a:cs typeface="CoalhandLuke_Avon" pitchFamily="2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2" y="457200"/>
            <a:ext cx="7067548" cy="54117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7839" y="2057400"/>
            <a:ext cx="2608262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6250" y="6356350"/>
            <a:ext cx="2743200" cy="365125"/>
          </a:xfrm>
        </p:spPr>
        <p:txBody>
          <a:bodyPr/>
          <a:lstStyle/>
          <a:p>
            <a:fld id="{D7F6DB39-BCAB-4C20-BD99-D7EC378D7484}" type="datetime1">
              <a:rPr lang="en-ZA" smtClean="0"/>
              <a:t>2017/10/31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5D983-FFE0-4A87-A53B-72395B93D21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24911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vmlDrawing" Target="../drawings/vmlDrawing1.v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21"/>
            </p:custDataLst>
            <p:extLst>
              <p:ext uri="{D42A27DB-BD31-4B8C-83A1-F6EECF244321}">
                <p14:modId xmlns:p14="http://schemas.microsoft.com/office/powerpoint/2010/main" val="21827011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1" name="think-cell Slide" r:id="rId22" imgW="270" imgH="270" progId="TCLayout.ActiveDocument.1">
                  <p:embed/>
                </p:oleObj>
              </mc:Choice>
              <mc:Fallback>
                <p:oleObj name="think-cell Slide" r:id="rId22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7D89D6-756D-4212-98DA-11C5C4D97AD2}" type="datetime1">
              <a:rPr lang="en-ZA" smtClean="0"/>
              <a:t>2017/10/31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5D983-FFE0-4A87-A53B-72395B93D21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55300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0" r:id="rId3"/>
    <p:sldLayoutId id="2147483672" r:id="rId4"/>
    <p:sldLayoutId id="2147483677" r:id="rId5"/>
    <p:sldLayoutId id="2147483661" r:id="rId6"/>
    <p:sldLayoutId id="2147483662" r:id="rId7"/>
    <p:sldLayoutId id="2147483663" r:id="rId8"/>
    <p:sldLayoutId id="2147483664" r:id="rId9"/>
    <p:sldLayoutId id="2147483676" r:id="rId10"/>
    <p:sldLayoutId id="2147483652" r:id="rId11"/>
    <p:sldLayoutId id="2147483654" r:id="rId12"/>
    <p:sldLayoutId id="2147483665" r:id="rId13"/>
    <p:sldLayoutId id="2147483666" r:id="rId14"/>
    <p:sldLayoutId id="2147483668" r:id="rId15"/>
    <p:sldLayoutId id="2147483655" r:id="rId16"/>
    <p:sldLayoutId id="2147483656" r:id="rId17"/>
    <p:sldLayoutId id="2147483675" r:id="rId18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857775" y="5297715"/>
            <a:ext cx="1668054" cy="274877"/>
          </a:xfrm>
        </p:spPr>
        <p:txBody>
          <a:bodyPr/>
          <a:lstStyle/>
          <a:p>
            <a:r>
              <a:rPr lang="en-ZA" dirty="0" smtClean="0"/>
              <a:t>November 2017</a:t>
            </a:r>
          </a:p>
          <a:p>
            <a:endParaRPr lang="en-ZA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778815" y="1847670"/>
            <a:ext cx="9266555" cy="17770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ZA" sz="6600" dirty="0" smtClean="0"/>
              <a:t>Mobile App Training Guide</a:t>
            </a:r>
            <a:endParaRPr lang="en-ZA" sz="6600" dirty="0"/>
          </a:p>
        </p:txBody>
      </p:sp>
      <p:grpSp>
        <p:nvGrpSpPr>
          <p:cNvPr id="5" name="Group 4"/>
          <p:cNvGrpSpPr/>
          <p:nvPr/>
        </p:nvGrpSpPr>
        <p:grpSpPr>
          <a:xfrm>
            <a:off x="0" y="863258"/>
            <a:ext cx="4410075" cy="1056257"/>
            <a:chOff x="2737485" y="1686943"/>
            <a:chExt cx="4410075" cy="105625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114" t="25452" r="1507" b="43383"/>
            <a:stretch/>
          </p:blipFill>
          <p:spPr>
            <a:xfrm>
              <a:off x="4206240" y="1686943"/>
              <a:ext cx="2941320" cy="690497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452" r="66854" b="26874"/>
            <a:stretch/>
          </p:blipFill>
          <p:spPr>
            <a:xfrm>
              <a:off x="2737485" y="1686943"/>
              <a:ext cx="1468755" cy="10562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9468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8162248" y="1045029"/>
            <a:ext cx="3722914" cy="4349931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6" name="Rectangle 15"/>
          <p:cNvSpPr/>
          <p:nvPr/>
        </p:nvSpPr>
        <p:spPr>
          <a:xfrm>
            <a:off x="4111462" y="1045029"/>
            <a:ext cx="3722914" cy="4349931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51651"/>
            <a:ext cx="11239500" cy="587375"/>
          </a:xfrm>
        </p:spPr>
        <p:txBody>
          <a:bodyPr>
            <a:noAutofit/>
          </a:bodyPr>
          <a:lstStyle/>
          <a:p>
            <a:r>
              <a:rPr lang="en-ZA" sz="3600" dirty="0" smtClean="0"/>
              <a:t>How to install the FNF </a:t>
            </a:r>
            <a:r>
              <a:rPr lang="en-ZA" sz="3600" dirty="0"/>
              <a:t>M</a:t>
            </a:r>
            <a:r>
              <a:rPr lang="en-ZA" sz="3600" dirty="0" smtClean="0"/>
              <a:t>obile </a:t>
            </a:r>
            <a:r>
              <a:rPr lang="en-ZA" sz="3600" dirty="0"/>
              <a:t>A</a:t>
            </a:r>
            <a:r>
              <a:rPr lang="en-ZA" sz="3600" dirty="0" smtClean="0"/>
              <a:t>pp </a:t>
            </a:r>
            <a:endParaRPr lang="en-ZA" sz="3600" dirty="0"/>
          </a:p>
        </p:txBody>
      </p:sp>
      <p:grpSp>
        <p:nvGrpSpPr>
          <p:cNvPr id="8" name="Group 7"/>
          <p:cNvGrpSpPr/>
          <p:nvPr/>
        </p:nvGrpSpPr>
        <p:grpSpPr>
          <a:xfrm>
            <a:off x="4295817" y="3120025"/>
            <a:ext cx="3402587" cy="637280"/>
            <a:chOff x="4111462" y="2590752"/>
            <a:chExt cx="3836013" cy="63728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/>
            <a:srcRect r="-325" b="62954"/>
            <a:stretch/>
          </p:blipFill>
          <p:spPr>
            <a:xfrm>
              <a:off x="4111462" y="2590752"/>
              <a:ext cx="3836013" cy="637280"/>
            </a:xfrm>
            <a:prstGeom prst="rect">
              <a:avLst/>
            </a:prstGeom>
          </p:spPr>
        </p:pic>
        <p:sp>
          <p:nvSpPr>
            <p:cNvPr id="7" name="Oval 6"/>
            <p:cNvSpPr/>
            <p:nvPr/>
          </p:nvSpPr>
          <p:spPr>
            <a:xfrm>
              <a:off x="4639970" y="2619973"/>
              <a:ext cx="1065372" cy="608059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234697" y="1045029"/>
            <a:ext cx="3722914" cy="4349931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3" name="TextBox 12"/>
          <p:cNvSpPr txBox="1"/>
          <p:nvPr/>
        </p:nvSpPr>
        <p:spPr>
          <a:xfrm>
            <a:off x="373578" y="1100458"/>
            <a:ext cx="3374571" cy="1692771"/>
          </a:xfrm>
          <a:prstGeom prst="rect">
            <a:avLst/>
          </a:prstGeom>
          <a:noFill/>
        </p:spPr>
        <p:txBody>
          <a:bodyPr vert="horz" wrap="square" rtlCol="0" anchor="t">
            <a:spAutoFit/>
          </a:bodyPr>
          <a:lstStyle/>
          <a:p>
            <a:pPr algn="ctr"/>
            <a:r>
              <a:rPr lang="en-ZA" sz="3200" dirty="0">
                <a:solidFill>
                  <a:schemeClr val="bg1"/>
                </a:solidFill>
              </a:rPr>
              <a:t>Step </a:t>
            </a:r>
            <a:r>
              <a:rPr lang="en-ZA" sz="3200" dirty="0" smtClean="0">
                <a:solidFill>
                  <a:schemeClr val="bg1"/>
                </a:solidFill>
              </a:rPr>
              <a:t>1</a:t>
            </a:r>
            <a:r>
              <a:rPr lang="en-ZA" sz="3200" dirty="0">
                <a:solidFill>
                  <a:schemeClr val="bg1"/>
                </a:solidFill>
              </a:rPr>
              <a:t>:</a:t>
            </a:r>
            <a:r>
              <a:rPr lang="en-ZA" sz="2400" dirty="0" smtClean="0">
                <a:solidFill>
                  <a:schemeClr val="bg1"/>
                </a:solidFill>
              </a:rPr>
              <a:t/>
            </a:r>
            <a:br>
              <a:rPr lang="en-ZA" sz="2400" dirty="0" smtClean="0">
                <a:solidFill>
                  <a:schemeClr val="bg1"/>
                </a:solidFill>
              </a:rPr>
            </a:br>
            <a:r>
              <a:rPr lang="en-ZA" sz="2400" dirty="0" smtClean="0">
                <a:solidFill>
                  <a:schemeClr val="bg1"/>
                </a:solidFill>
              </a:rPr>
              <a:t>Download the FNF App from the ‘App Store’ </a:t>
            </a:r>
            <a:r>
              <a:rPr lang="en-ZA" sz="2400" dirty="0">
                <a:solidFill>
                  <a:schemeClr val="bg1"/>
                </a:solidFill>
              </a:rPr>
              <a:t>or </a:t>
            </a:r>
          </a:p>
          <a:p>
            <a:pPr algn="ctr"/>
            <a:r>
              <a:rPr lang="en-ZA" sz="2400" dirty="0" smtClean="0">
                <a:solidFill>
                  <a:schemeClr val="bg1"/>
                </a:solidFill>
              </a:rPr>
              <a:t>‘Google Play’ Store </a:t>
            </a:r>
            <a:endParaRPr lang="en-ZA" sz="2400" dirty="0">
              <a:solidFill>
                <a:schemeClr val="bg1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/>
          <a:srcRect l="26344" t="46368" r="68222" b="48730"/>
          <a:stretch/>
        </p:blipFill>
        <p:spPr>
          <a:xfrm>
            <a:off x="989430" y="3863381"/>
            <a:ext cx="2349063" cy="81980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/>
          <a:srcRect l="19898" t="46469" r="74668" b="48818"/>
          <a:stretch/>
        </p:blipFill>
        <p:spPr>
          <a:xfrm>
            <a:off x="989430" y="2999232"/>
            <a:ext cx="2349062" cy="78827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4459805" y="1199185"/>
            <a:ext cx="3374571" cy="1323439"/>
          </a:xfrm>
          <a:prstGeom prst="rect">
            <a:avLst/>
          </a:prstGeom>
          <a:noFill/>
        </p:spPr>
        <p:txBody>
          <a:bodyPr vert="horz" wrap="square" rtlCol="0" anchor="t">
            <a:spAutoFit/>
          </a:bodyPr>
          <a:lstStyle/>
          <a:p>
            <a:pPr lvl="0" algn="ctr"/>
            <a:r>
              <a:rPr lang="en-ZA" sz="3200" dirty="0">
                <a:solidFill>
                  <a:schemeClr val="bg1"/>
                </a:solidFill>
              </a:rPr>
              <a:t>Step </a:t>
            </a:r>
            <a:r>
              <a:rPr lang="en-ZA" sz="3200" dirty="0" smtClean="0">
                <a:solidFill>
                  <a:schemeClr val="bg1"/>
                </a:solidFill>
              </a:rPr>
              <a:t>2</a:t>
            </a:r>
            <a:r>
              <a:rPr lang="en-ZA" sz="3200" dirty="0">
                <a:solidFill>
                  <a:schemeClr val="bg1"/>
                </a:solidFill>
              </a:rPr>
              <a:t>: </a:t>
            </a:r>
            <a:r>
              <a:rPr lang="en-ZA" sz="2400" dirty="0" smtClean="0">
                <a:solidFill>
                  <a:schemeClr val="bg1"/>
                </a:solidFill>
              </a:rPr>
              <a:t/>
            </a:r>
            <a:br>
              <a:rPr lang="en-ZA" sz="2400" dirty="0" smtClean="0">
                <a:solidFill>
                  <a:schemeClr val="bg1"/>
                </a:solidFill>
              </a:rPr>
            </a:br>
            <a:r>
              <a:rPr lang="en-ZA" sz="2400" dirty="0" smtClean="0">
                <a:solidFill>
                  <a:schemeClr val="bg1"/>
                </a:solidFill>
              </a:rPr>
              <a:t>When </a:t>
            </a:r>
            <a:r>
              <a:rPr lang="en-ZA" sz="2400" dirty="0">
                <a:solidFill>
                  <a:schemeClr val="bg1"/>
                </a:solidFill>
              </a:rPr>
              <a:t>the store is open, search for ‘Pocket FNF’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74529" y="1100458"/>
            <a:ext cx="3374571" cy="954107"/>
          </a:xfrm>
          <a:prstGeom prst="rect">
            <a:avLst/>
          </a:prstGeom>
          <a:noFill/>
        </p:spPr>
        <p:txBody>
          <a:bodyPr vert="horz" wrap="square" rtlCol="0" anchor="t">
            <a:spAutoFit/>
          </a:bodyPr>
          <a:lstStyle/>
          <a:p>
            <a:pPr lvl="0" algn="ctr"/>
            <a:r>
              <a:rPr lang="en-ZA" sz="3200" dirty="0">
                <a:solidFill>
                  <a:schemeClr val="bg1"/>
                </a:solidFill>
              </a:rPr>
              <a:t>Step </a:t>
            </a:r>
            <a:r>
              <a:rPr lang="en-ZA" sz="3200" dirty="0" smtClean="0">
                <a:solidFill>
                  <a:schemeClr val="bg1"/>
                </a:solidFill>
              </a:rPr>
              <a:t>3: </a:t>
            </a:r>
            <a:r>
              <a:rPr lang="en-ZA" sz="2400" dirty="0" smtClean="0">
                <a:solidFill>
                  <a:schemeClr val="bg1"/>
                </a:solidFill>
              </a:rPr>
              <a:t/>
            </a:r>
            <a:br>
              <a:rPr lang="en-ZA" sz="2400" dirty="0" smtClean="0">
                <a:solidFill>
                  <a:schemeClr val="bg1"/>
                </a:solidFill>
              </a:rPr>
            </a:br>
            <a:r>
              <a:rPr lang="en-ZA" sz="2400" dirty="0" smtClean="0">
                <a:solidFill>
                  <a:schemeClr val="bg1"/>
                </a:solidFill>
              </a:rPr>
              <a:t>Click </a:t>
            </a:r>
            <a:r>
              <a:rPr lang="en-ZA" sz="2400" dirty="0">
                <a:solidFill>
                  <a:schemeClr val="bg1"/>
                </a:solidFill>
              </a:rPr>
              <a:t>the </a:t>
            </a:r>
            <a:r>
              <a:rPr lang="en-ZA" sz="2400" dirty="0" smtClean="0">
                <a:solidFill>
                  <a:schemeClr val="bg1"/>
                </a:solidFill>
              </a:rPr>
              <a:t>‘</a:t>
            </a:r>
            <a:r>
              <a:rPr lang="en-ZA" sz="2400" dirty="0">
                <a:solidFill>
                  <a:schemeClr val="bg1"/>
                </a:solidFill>
              </a:rPr>
              <a:t>Install’ button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8207066" y="2793229"/>
            <a:ext cx="3528312" cy="1137332"/>
            <a:chOff x="8259549" y="2590752"/>
            <a:chExt cx="3528312" cy="113733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/>
            <a:srcRect t="35746"/>
            <a:stretch/>
          </p:blipFill>
          <p:spPr>
            <a:xfrm>
              <a:off x="8259549" y="2590752"/>
              <a:ext cx="3528312" cy="1019975"/>
            </a:xfrm>
            <a:prstGeom prst="rect">
              <a:avLst/>
            </a:prstGeom>
          </p:spPr>
        </p:pic>
        <p:sp>
          <p:nvSpPr>
            <p:cNvPr id="20" name="Oval 19"/>
            <p:cNvSpPr/>
            <p:nvPr/>
          </p:nvSpPr>
          <p:spPr>
            <a:xfrm>
              <a:off x="10637146" y="3120025"/>
              <a:ext cx="1065372" cy="608059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9519562" y="4263744"/>
            <a:ext cx="1384663" cy="736575"/>
          </a:xfrm>
          <a:prstGeom prst="wedgeRoundRectCallout">
            <a:avLst>
              <a:gd name="adj1" fmla="val 37380"/>
              <a:gd name="adj2" fmla="val -136412"/>
              <a:gd name="adj3" fmla="val 16667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ZA" dirty="0" smtClean="0">
                <a:solidFill>
                  <a:srgbClr val="002060"/>
                </a:solidFill>
              </a:rPr>
              <a:t>Successfully installed </a:t>
            </a:r>
            <a:endParaRPr lang="en-ZA" dirty="0">
              <a:solidFill>
                <a:srgbClr val="002060"/>
              </a:solidFill>
            </a:endParaRPr>
          </a:p>
        </p:txBody>
      </p:sp>
      <p:sp>
        <p:nvSpPr>
          <p:cNvPr id="22" name="Flowchart: Extract 21"/>
          <p:cNvSpPr/>
          <p:nvPr/>
        </p:nvSpPr>
        <p:spPr>
          <a:xfrm rot="5400000">
            <a:off x="3832391" y="4230087"/>
            <a:ext cx="807600" cy="1056838"/>
          </a:xfrm>
          <a:prstGeom prst="flowChartExtra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2700" prstMaterial="flat">
            <a:bevelT w="177800" h="254000"/>
            <a:bevelB w="152400"/>
          </a:sp3d>
        </p:spPr>
        <p:style>
          <a:lnRef idx="0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3" name="Flowchart: Extract 22"/>
          <p:cNvSpPr/>
          <p:nvPr/>
        </p:nvSpPr>
        <p:spPr>
          <a:xfrm rot="5400000">
            <a:off x="7758448" y="4178054"/>
            <a:ext cx="807600" cy="1056838"/>
          </a:xfrm>
          <a:prstGeom prst="flowChartExtra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2700" prstMaterial="flat">
            <a:bevelT w="177800" h="254000"/>
            <a:bevelB w="152400"/>
          </a:sp3d>
        </p:spPr>
        <p:style>
          <a:lnRef idx="0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615903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6" grpId="0" animBg="1"/>
      <p:bldP spid="12" grpId="0" animBg="1"/>
      <p:bldP spid="13" grpId="0"/>
      <p:bldP spid="17" grpId="0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493485" y="5986688"/>
            <a:ext cx="12685485" cy="8658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6" name="Rectangle 15"/>
          <p:cNvSpPr/>
          <p:nvPr/>
        </p:nvSpPr>
        <p:spPr>
          <a:xfrm>
            <a:off x="5255716" y="839026"/>
            <a:ext cx="6486341" cy="6018973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7137"/>
            <a:ext cx="11239500" cy="587375"/>
          </a:xfrm>
        </p:spPr>
        <p:txBody>
          <a:bodyPr>
            <a:noAutofit/>
          </a:bodyPr>
          <a:lstStyle/>
          <a:p>
            <a:r>
              <a:rPr lang="en-ZA" sz="3600" dirty="0" smtClean="0"/>
              <a:t>How to </a:t>
            </a:r>
            <a:r>
              <a:rPr lang="en-ZA" sz="3600" dirty="0" smtClean="0"/>
              <a:t>use the </a:t>
            </a:r>
            <a:r>
              <a:rPr lang="en-ZA" sz="3600" dirty="0" smtClean="0"/>
              <a:t>FNF </a:t>
            </a:r>
            <a:r>
              <a:rPr lang="en-ZA" sz="3600" dirty="0"/>
              <a:t>M</a:t>
            </a:r>
            <a:r>
              <a:rPr lang="en-ZA" sz="3600" dirty="0" smtClean="0"/>
              <a:t>obile </a:t>
            </a:r>
            <a:r>
              <a:rPr lang="en-ZA" sz="3600" dirty="0"/>
              <a:t>A</a:t>
            </a:r>
            <a:r>
              <a:rPr lang="en-ZA" sz="3600" dirty="0" smtClean="0"/>
              <a:t>pp </a:t>
            </a:r>
            <a:endParaRPr lang="en-ZA" sz="3600" dirty="0"/>
          </a:p>
        </p:txBody>
      </p:sp>
      <p:sp>
        <p:nvSpPr>
          <p:cNvPr id="12" name="Rectangle 11"/>
          <p:cNvSpPr/>
          <p:nvPr/>
        </p:nvSpPr>
        <p:spPr>
          <a:xfrm>
            <a:off x="257188" y="839026"/>
            <a:ext cx="4690775" cy="6018974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3" name="TextBox 12"/>
          <p:cNvSpPr txBox="1"/>
          <p:nvPr/>
        </p:nvSpPr>
        <p:spPr>
          <a:xfrm>
            <a:off x="257188" y="871100"/>
            <a:ext cx="4646116" cy="523220"/>
          </a:xfrm>
          <a:prstGeom prst="rect">
            <a:avLst/>
          </a:prstGeom>
          <a:noFill/>
        </p:spPr>
        <p:txBody>
          <a:bodyPr vert="horz" wrap="square" rtlCol="0" anchor="t">
            <a:spAutoFit/>
          </a:bodyPr>
          <a:lstStyle/>
          <a:p>
            <a:pPr lvl="0"/>
            <a:r>
              <a:rPr lang="en-ZA" sz="2800" dirty="0" smtClean="0">
                <a:solidFill>
                  <a:schemeClr val="bg1"/>
                </a:solidFill>
              </a:rPr>
              <a:t>Open </a:t>
            </a:r>
            <a:r>
              <a:rPr lang="en-ZA" sz="2800" dirty="0">
                <a:solidFill>
                  <a:schemeClr val="bg1"/>
                </a:solidFill>
              </a:rPr>
              <a:t>the </a:t>
            </a:r>
            <a:r>
              <a:rPr lang="en-ZA" sz="2800" dirty="0" smtClean="0">
                <a:solidFill>
                  <a:schemeClr val="bg1"/>
                </a:solidFill>
              </a:rPr>
              <a:t>FNF </a:t>
            </a:r>
            <a:r>
              <a:rPr lang="en-ZA" sz="2800" dirty="0">
                <a:solidFill>
                  <a:schemeClr val="bg1"/>
                </a:solidFill>
              </a:rPr>
              <a:t>Mobile App </a:t>
            </a:r>
            <a:endParaRPr lang="en-ZA" sz="28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50244" y="887948"/>
            <a:ext cx="6673028" cy="523220"/>
          </a:xfrm>
          <a:prstGeom prst="rect">
            <a:avLst/>
          </a:prstGeom>
          <a:noFill/>
        </p:spPr>
        <p:txBody>
          <a:bodyPr vert="horz" wrap="square" rtlCol="0" anchor="t">
            <a:spAutoFit/>
          </a:bodyPr>
          <a:lstStyle>
            <a:defPPr>
              <a:defRPr lang="en-US"/>
            </a:defPPr>
            <a:lvl1pPr lvl="0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ZA" sz="2800" dirty="0" smtClean="0"/>
              <a:t>Type your </a:t>
            </a:r>
            <a:r>
              <a:rPr lang="en-ZA" sz="2800" dirty="0"/>
              <a:t>Invoice </a:t>
            </a:r>
            <a:r>
              <a:rPr lang="en-ZA" sz="2800" dirty="0" smtClean="0"/>
              <a:t># and click ‘Quick </a:t>
            </a:r>
            <a:r>
              <a:rPr lang="en-ZA" sz="2800" dirty="0"/>
              <a:t>Track’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469472"/>
            <a:ext cx="2894163" cy="51451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Left Arrow Callout 22"/>
          <p:cNvSpPr/>
          <p:nvPr/>
        </p:nvSpPr>
        <p:spPr>
          <a:xfrm>
            <a:off x="3026129" y="3565549"/>
            <a:ext cx="1506828" cy="1249250"/>
          </a:xfrm>
          <a:prstGeom prst="leftArrowCallou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>
                <a:solidFill>
                  <a:schemeClr val="tx1"/>
                </a:solidFill>
              </a:rPr>
              <a:t>This is the landing page </a:t>
            </a:r>
            <a:endParaRPr lang="en-ZA" dirty="0">
              <a:solidFill>
                <a:schemeClr val="tx1"/>
              </a:solidFill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971" y="1451354"/>
            <a:ext cx="2931118" cy="5145177"/>
          </a:xfrm>
          <a:prstGeom prst="rect">
            <a:avLst/>
          </a:prstGeom>
        </p:spPr>
      </p:pic>
      <p:sp>
        <p:nvSpPr>
          <p:cNvPr id="25" name="Left Arrow Callout 24"/>
          <p:cNvSpPr/>
          <p:nvPr/>
        </p:nvSpPr>
        <p:spPr>
          <a:xfrm>
            <a:off x="8498884" y="3720798"/>
            <a:ext cx="2749685" cy="1678515"/>
          </a:xfrm>
          <a:prstGeom prst="leftArrowCallou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>
                <a:solidFill>
                  <a:schemeClr val="tx1"/>
                </a:solidFill>
              </a:rPr>
              <a:t>In this section you will find the updated location of your box</a:t>
            </a:r>
            <a:endParaRPr lang="en-ZA" dirty="0">
              <a:solidFill>
                <a:schemeClr val="tx1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6212114" y="2419139"/>
            <a:ext cx="2627085" cy="278051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200" dirty="0">
                <a:solidFill>
                  <a:schemeClr val="tx1"/>
                </a:solidFill>
              </a:rPr>
              <a:t>Type in your Invoice </a:t>
            </a:r>
            <a:r>
              <a:rPr lang="en-ZA" sz="1200" dirty="0" smtClean="0">
                <a:solidFill>
                  <a:schemeClr val="tx1"/>
                </a:solidFill>
              </a:rPr>
              <a:t># here</a:t>
            </a:r>
            <a:endParaRPr lang="en-ZA" sz="1200" dirty="0">
              <a:solidFill>
                <a:schemeClr val="tx1"/>
              </a:solidFill>
            </a:endParaRPr>
          </a:p>
        </p:txBody>
      </p:sp>
      <p:sp>
        <p:nvSpPr>
          <p:cNvPr id="27" name="Left Arrow Callout 26"/>
          <p:cNvSpPr/>
          <p:nvPr/>
        </p:nvSpPr>
        <p:spPr>
          <a:xfrm>
            <a:off x="8498885" y="2666102"/>
            <a:ext cx="2749685" cy="546364"/>
          </a:xfrm>
          <a:prstGeom prst="leftArrowCallou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>
                <a:solidFill>
                  <a:schemeClr val="tx1"/>
                </a:solidFill>
              </a:rPr>
              <a:t>Then click here</a:t>
            </a:r>
            <a:endParaRPr lang="en-ZA" dirty="0">
              <a:solidFill>
                <a:schemeClr val="tx1"/>
              </a:solidFill>
            </a:endParaRPr>
          </a:p>
        </p:txBody>
      </p:sp>
      <p:sp>
        <p:nvSpPr>
          <p:cNvPr id="28" name="Flowchart: Extract 27"/>
          <p:cNvSpPr/>
          <p:nvPr/>
        </p:nvSpPr>
        <p:spPr>
          <a:xfrm rot="5400000">
            <a:off x="4728633" y="4870894"/>
            <a:ext cx="807600" cy="1056838"/>
          </a:xfrm>
          <a:prstGeom prst="flowChartExtra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2700" prstMaterial="flat">
            <a:bevelT w="177800" h="254000"/>
            <a:bevelB w="152400"/>
          </a:sp3d>
        </p:spPr>
        <p:style>
          <a:lnRef idx="0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9" name="Oval 28"/>
          <p:cNvSpPr/>
          <p:nvPr/>
        </p:nvSpPr>
        <p:spPr>
          <a:xfrm>
            <a:off x="6971923" y="2752099"/>
            <a:ext cx="1065372" cy="40052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0988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2" grpId="0" animBg="1"/>
      <p:bldP spid="13" grpId="0"/>
      <p:bldP spid="19" grpId="0"/>
      <p:bldP spid="23" grpId="0" animBg="1"/>
      <p:bldP spid="25" grpId="0" animBg="1"/>
      <p:bldP spid="26" grpId="0" animBg="1"/>
      <p:bldP spid="27" grpId="0" animBg="1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493485" y="6015716"/>
            <a:ext cx="12685485" cy="8658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7137"/>
            <a:ext cx="11239500" cy="587375"/>
          </a:xfrm>
        </p:spPr>
        <p:txBody>
          <a:bodyPr>
            <a:noAutofit/>
          </a:bodyPr>
          <a:lstStyle/>
          <a:p>
            <a:r>
              <a:rPr lang="en-ZA" sz="3600" dirty="0" smtClean="0"/>
              <a:t>Important points to remember</a:t>
            </a:r>
            <a:endParaRPr lang="en-ZA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257188" y="871100"/>
            <a:ext cx="4646116" cy="523220"/>
          </a:xfrm>
          <a:prstGeom prst="rect">
            <a:avLst/>
          </a:prstGeom>
          <a:noFill/>
        </p:spPr>
        <p:txBody>
          <a:bodyPr vert="horz" wrap="square" rtlCol="0" anchor="t">
            <a:spAutoFit/>
          </a:bodyPr>
          <a:lstStyle/>
          <a:p>
            <a:pPr lvl="0"/>
            <a:r>
              <a:rPr lang="en-ZA" sz="2800" dirty="0" smtClean="0">
                <a:solidFill>
                  <a:schemeClr val="bg1"/>
                </a:solidFill>
              </a:rPr>
              <a:t>Open </a:t>
            </a:r>
            <a:r>
              <a:rPr lang="en-ZA" sz="2800" dirty="0">
                <a:solidFill>
                  <a:schemeClr val="bg1"/>
                </a:solidFill>
              </a:rPr>
              <a:t>the </a:t>
            </a:r>
            <a:r>
              <a:rPr lang="en-ZA" sz="2800" dirty="0" smtClean="0">
                <a:solidFill>
                  <a:schemeClr val="bg1"/>
                </a:solidFill>
              </a:rPr>
              <a:t>FNF </a:t>
            </a:r>
            <a:r>
              <a:rPr lang="en-ZA" sz="2800" dirty="0">
                <a:solidFill>
                  <a:schemeClr val="bg1"/>
                </a:solidFill>
              </a:rPr>
              <a:t>Mobile App </a:t>
            </a:r>
            <a:endParaRPr lang="en-ZA" sz="2800" dirty="0">
              <a:solidFill>
                <a:schemeClr val="bg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8" t="76411" r="5305" b="-32"/>
          <a:stretch/>
        </p:blipFill>
        <p:spPr>
          <a:xfrm>
            <a:off x="3439140" y="1263528"/>
            <a:ext cx="6079058" cy="28327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TextBox 17"/>
          <p:cNvSpPr txBox="1"/>
          <p:nvPr/>
        </p:nvSpPr>
        <p:spPr>
          <a:xfrm rot="10800000" flipV="1">
            <a:off x="9913255" y="1182951"/>
            <a:ext cx="2168477" cy="236988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400" dirty="0"/>
              <a:t>Reset my search: </a:t>
            </a:r>
            <a:endParaRPr lang="en-GB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This </a:t>
            </a:r>
            <a:r>
              <a:rPr lang="en-GB" sz="2000" dirty="0"/>
              <a:t>will clear </a:t>
            </a:r>
            <a:r>
              <a:rPr lang="en-GB" sz="2000" dirty="0" smtClean="0"/>
              <a:t>the last invoice number you entered.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sz="2000" dirty="0"/>
          </a:p>
        </p:txBody>
      </p:sp>
      <p:sp>
        <p:nvSpPr>
          <p:cNvPr id="20" name="TextBox 19"/>
          <p:cNvSpPr txBox="1"/>
          <p:nvPr/>
        </p:nvSpPr>
        <p:spPr>
          <a:xfrm rot="10800000" flipV="1">
            <a:off x="3840341" y="4575652"/>
            <a:ext cx="7596916" cy="1932798"/>
          </a:xfrm>
          <a:prstGeom prst="rect">
            <a:avLst/>
          </a:prstGeom>
          <a:solidFill>
            <a:srgbClr val="000066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GB" sz="2400" dirty="0"/>
              <a:t>Settings: </a:t>
            </a:r>
            <a:endParaRPr lang="en-GB" sz="24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 smtClean="0"/>
              <a:t>Register to receive tracking notifications of your order.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 smtClean="0"/>
              <a:t>By clicking </a:t>
            </a:r>
            <a:r>
              <a:rPr lang="en-GB" sz="2000" dirty="0"/>
              <a:t>on </a:t>
            </a:r>
            <a:r>
              <a:rPr lang="en-GB" sz="2000" dirty="0" smtClean="0"/>
              <a:t>‘REGISTER’ your </a:t>
            </a:r>
            <a:r>
              <a:rPr lang="en-GB" sz="2000" dirty="0"/>
              <a:t>information will be sent to us.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 smtClean="0"/>
              <a:t>By clicking </a:t>
            </a:r>
            <a:r>
              <a:rPr lang="en-GB" sz="2000" dirty="0"/>
              <a:t>on </a:t>
            </a:r>
            <a:r>
              <a:rPr lang="en-GB" sz="2000" dirty="0" smtClean="0"/>
              <a:t>‘DONE’, you will be directed back </a:t>
            </a:r>
            <a:r>
              <a:rPr lang="en-GB" sz="2000" dirty="0"/>
              <a:t>to the main screen.</a:t>
            </a:r>
            <a:endParaRPr lang="en-ZA" sz="2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 smtClean="0"/>
              <a:t>To deactivate notifications, click the button </a:t>
            </a:r>
            <a:r>
              <a:rPr lang="en-GB" sz="2000" dirty="0"/>
              <a:t>on the top right-hand </a:t>
            </a:r>
            <a:r>
              <a:rPr lang="en-GB" sz="2000" dirty="0" smtClean="0"/>
              <a:t>corner: ‘Switch </a:t>
            </a:r>
            <a:r>
              <a:rPr lang="en-GB" sz="2000" dirty="0"/>
              <a:t>notifications </a:t>
            </a:r>
            <a:r>
              <a:rPr lang="en-GB" sz="2000" dirty="0" smtClean="0"/>
              <a:t>OFF’.</a:t>
            </a:r>
            <a:endParaRPr lang="en-ZA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79427" y="1311844"/>
            <a:ext cx="3030897" cy="421653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400" dirty="0"/>
              <a:t>Edit Delivery Details: </a:t>
            </a:r>
            <a:endParaRPr lang="en-GB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Y</a:t>
            </a:r>
            <a:r>
              <a:rPr lang="en-GB" sz="2000" dirty="0" smtClean="0"/>
              <a:t>ou </a:t>
            </a:r>
            <a:r>
              <a:rPr lang="en-GB" sz="2000" dirty="0"/>
              <a:t>are </a:t>
            </a:r>
            <a:r>
              <a:rPr lang="en-GB" sz="2000" b="1" u="sng" dirty="0"/>
              <a:t>not</a:t>
            </a:r>
            <a:r>
              <a:rPr lang="en-GB" sz="2000" dirty="0"/>
              <a:t> able to change your delivery details on the </a:t>
            </a:r>
            <a:r>
              <a:rPr lang="en-GB" sz="2000" dirty="0" smtClean="0"/>
              <a:t>FNF Mobile App</a:t>
            </a:r>
            <a:r>
              <a:rPr lang="en-GB" sz="2000" dirty="0"/>
              <a:t>, but you can </a:t>
            </a:r>
            <a:r>
              <a:rPr lang="en-GB" sz="2000" dirty="0" smtClean="0"/>
              <a:t>tap on ‘PHONE’ and update your delivery details by speaking to a Contact Centre Agent.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Click ‘CANCEL’ </a:t>
            </a:r>
            <a:r>
              <a:rPr lang="en-GB" sz="2000" dirty="0"/>
              <a:t>to take you back to the main screen</a:t>
            </a:r>
            <a:endParaRPr lang="en-ZA" sz="2000" dirty="0"/>
          </a:p>
          <a:p>
            <a:endParaRPr lang="en-ZA" sz="2000" dirty="0"/>
          </a:p>
        </p:txBody>
      </p:sp>
      <p:sp>
        <p:nvSpPr>
          <p:cNvPr id="21" name="Flowchart: Extract 20"/>
          <p:cNvSpPr/>
          <p:nvPr/>
        </p:nvSpPr>
        <p:spPr>
          <a:xfrm>
            <a:off x="6641792" y="3843865"/>
            <a:ext cx="807600" cy="1056838"/>
          </a:xfrm>
          <a:prstGeom prst="flowChartExtra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2700" prstMaterial="flat">
            <a:bevelT w="177800" h="254000"/>
            <a:bevelB w="152400"/>
          </a:sp3d>
        </p:spPr>
        <p:style>
          <a:lnRef idx="0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9" name="Flowchart: Extract 28"/>
          <p:cNvSpPr/>
          <p:nvPr/>
        </p:nvSpPr>
        <p:spPr>
          <a:xfrm rot="16200000">
            <a:off x="9114398" y="2161260"/>
            <a:ext cx="807600" cy="1056838"/>
          </a:xfrm>
          <a:prstGeom prst="flowChartExtra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2700" prstMaterial="flat">
            <a:bevelT w="177800" h="254000"/>
            <a:bevelB w="152400"/>
          </a:sp3d>
        </p:spPr>
        <p:style>
          <a:lnRef idx="0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0" name="Flowchart: Extract 29"/>
          <p:cNvSpPr/>
          <p:nvPr/>
        </p:nvSpPr>
        <p:spPr>
          <a:xfrm rot="5400000">
            <a:off x="3222098" y="1299670"/>
            <a:ext cx="807600" cy="1056838"/>
          </a:xfrm>
          <a:prstGeom prst="flowChartExtra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2700" prstMaterial="flat">
            <a:bevelT w="177800" h="254000"/>
            <a:bevelB w="152400"/>
          </a:sp3d>
        </p:spPr>
        <p:style>
          <a:lnRef idx="0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271501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857775" y="5297715"/>
            <a:ext cx="1668054" cy="274877"/>
          </a:xfrm>
        </p:spPr>
        <p:txBody>
          <a:bodyPr/>
          <a:lstStyle/>
          <a:p>
            <a:r>
              <a:rPr lang="en-ZA" dirty="0" smtClean="0"/>
              <a:t>November 2017</a:t>
            </a:r>
          </a:p>
          <a:p>
            <a:endParaRPr lang="en-ZA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0" y="2427514"/>
            <a:ext cx="12192000" cy="10559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ZA" dirty="0" smtClean="0"/>
              <a:t>Thank you 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5462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017">
  <a:themeElements>
    <a:clrScheme name="Custom 19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B10069"/>
      </a:accent1>
      <a:accent2>
        <a:srgbClr val="E699B7"/>
      </a:accent2>
      <a:accent3>
        <a:srgbClr val="17579C"/>
      </a:accent3>
      <a:accent4>
        <a:srgbClr val="009999"/>
      </a:accent4>
      <a:accent5>
        <a:srgbClr val="F58C01"/>
      </a:accent5>
      <a:accent6>
        <a:srgbClr val="FF5050"/>
      </a:accent6>
      <a:hlink>
        <a:srgbClr val="7F3FFF"/>
      </a:hlink>
      <a:folHlink>
        <a:srgbClr val="2074D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7" id="{97922951-534F-44DC-9770-E7264D313F2C}" vid="{6BA9D509-D7C7-4DD5-9B6E-3642734C83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</Template>
  <TotalTime>12320</TotalTime>
  <Words>213</Words>
  <Application>Microsoft Office PowerPoint</Application>
  <PresentationFormat>Widescreen</PresentationFormat>
  <Paragraphs>32</Paragraphs>
  <Slides>5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CoalhandLuke_Avon</vt:lpstr>
      <vt:lpstr>2017</vt:lpstr>
      <vt:lpstr>think-cell Slide</vt:lpstr>
      <vt:lpstr>PowerPoint Presentation</vt:lpstr>
      <vt:lpstr>How to install the FNF Mobile App </vt:lpstr>
      <vt:lpstr>How to use the FNF Mobile App </vt:lpstr>
      <vt:lpstr>Important points to remember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 Review &amp; Feedback</dc:title>
  <dc:creator>Ilse DuToit/WST/ZA</dc:creator>
  <cp:lastModifiedBy>Bernadette de Kock/WST/ZA</cp:lastModifiedBy>
  <cp:revision>82</cp:revision>
  <dcterms:created xsi:type="dcterms:W3CDTF">2017-04-18T04:55:44Z</dcterms:created>
  <dcterms:modified xsi:type="dcterms:W3CDTF">2017-10-31T13:27:39Z</dcterms:modified>
</cp:coreProperties>
</file>